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87" r:id="rId2"/>
    <p:sldMasterId id="2147483699" r:id="rId3"/>
  </p:sldMasterIdLst>
  <p:sldIdLst>
    <p:sldId id="259" r:id="rId4"/>
    <p:sldId id="256" r:id="rId5"/>
    <p:sldId id="257" r:id="rId6"/>
    <p:sldId id="258" r:id="rId7"/>
  </p:sldIdLst>
  <p:sldSz cx="7332663" cy="733266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9777F9-BFFD-4F22-B6B9-3664B96962B6}" v="5" dt="2024-10-30T12:46:48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18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öber, Sarah" userId="636dbbc4-d370-420f-98f5-1abd98fafaa7" providerId="ADAL" clId="{9BABE300-34D9-47BA-8304-4801EF56F72F}"/>
    <pc:docChg chg="custSel addSld delSld modSld addMainMaster delMainMaster modMainMaster">
      <pc:chgData name="Stöber, Sarah" userId="636dbbc4-d370-420f-98f5-1abd98fafaa7" providerId="ADAL" clId="{9BABE300-34D9-47BA-8304-4801EF56F72F}" dt="2024-07-17T12:17:04.737" v="259" actId="20577"/>
      <pc:docMkLst>
        <pc:docMk/>
      </pc:docMkLst>
      <pc:sldChg chg="addSp delSp modSp mod modClrScheme chgLayout">
        <pc:chgData name="Stöber, Sarah" userId="636dbbc4-d370-420f-98f5-1abd98fafaa7" providerId="ADAL" clId="{9BABE300-34D9-47BA-8304-4801EF56F72F}" dt="2024-07-17T12:17:04.737" v="259" actId="20577"/>
        <pc:sldMkLst>
          <pc:docMk/>
          <pc:sldMk cId="3821543288" sldId="256"/>
        </pc:sldMkLst>
        <pc:spChg chg="del mod ord">
          <ac:chgData name="Stöber, Sarah" userId="636dbbc4-d370-420f-98f5-1abd98fafaa7" providerId="ADAL" clId="{9BABE300-34D9-47BA-8304-4801EF56F72F}" dt="2024-07-17T12:08:37.388" v="66" actId="700"/>
          <ac:spMkLst>
            <pc:docMk/>
            <pc:sldMk cId="3821543288" sldId="256"/>
            <ac:spMk id="2" creationId="{881CE837-0BCC-FEB6-F1BA-89D287E4D361}"/>
          </ac:spMkLst>
        </pc:spChg>
        <pc:spChg chg="del mod ord">
          <ac:chgData name="Stöber, Sarah" userId="636dbbc4-d370-420f-98f5-1abd98fafaa7" providerId="ADAL" clId="{9BABE300-34D9-47BA-8304-4801EF56F72F}" dt="2024-07-17T12:08:37.388" v="66" actId="700"/>
          <ac:spMkLst>
            <pc:docMk/>
            <pc:sldMk cId="3821543288" sldId="256"/>
            <ac:spMk id="3" creationId="{4FA5AC11-5EAC-7488-22AA-DB59064B1860}"/>
          </ac:spMkLst>
        </pc:spChg>
        <pc:spChg chg="add del mod ord">
          <ac:chgData name="Stöber, Sarah" userId="636dbbc4-d370-420f-98f5-1abd98fafaa7" providerId="ADAL" clId="{9BABE300-34D9-47BA-8304-4801EF56F72F}" dt="2024-07-17T12:08:55.280" v="67" actId="700"/>
          <ac:spMkLst>
            <pc:docMk/>
            <pc:sldMk cId="3821543288" sldId="256"/>
            <ac:spMk id="4" creationId="{1E755044-A090-C9A4-0B6A-F93301468E31}"/>
          </ac:spMkLst>
        </pc:spChg>
        <pc:spChg chg="add del mod ord">
          <ac:chgData name="Stöber, Sarah" userId="636dbbc4-d370-420f-98f5-1abd98fafaa7" providerId="ADAL" clId="{9BABE300-34D9-47BA-8304-4801EF56F72F}" dt="2024-07-17T12:08:55.280" v="67" actId="700"/>
          <ac:spMkLst>
            <pc:docMk/>
            <pc:sldMk cId="3821543288" sldId="256"/>
            <ac:spMk id="5" creationId="{30C7A7AF-92C2-F492-EF1E-473CC0372726}"/>
          </ac:spMkLst>
        </pc:spChg>
        <pc:spChg chg="add del mod ord">
          <ac:chgData name="Stöber, Sarah" userId="636dbbc4-d370-420f-98f5-1abd98fafaa7" providerId="ADAL" clId="{9BABE300-34D9-47BA-8304-4801EF56F72F}" dt="2024-07-17T12:09:32.716" v="71" actId="700"/>
          <ac:spMkLst>
            <pc:docMk/>
            <pc:sldMk cId="3821543288" sldId="256"/>
            <ac:spMk id="6" creationId="{5F7A56EF-72D6-D830-4DCD-7860FD660271}"/>
          </ac:spMkLst>
        </pc:spChg>
        <pc:spChg chg="add del mod ord">
          <ac:chgData name="Stöber, Sarah" userId="636dbbc4-d370-420f-98f5-1abd98fafaa7" providerId="ADAL" clId="{9BABE300-34D9-47BA-8304-4801EF56F72F}" dt="2024-07-17T12:09:32.716" v="71" actId="700"/>
          <ac:spMkLst>
            <pc:docMk/>
            <pc:sldMk cId="3821543288" sldId="256"/>
            <ac:spMk id="7" creationId="{8A1C75B5-5AC3-207D-0455-517EFFF5A3F9}"/>
          </ac:spMkLst>
        </pc:spChg>
        <pc:spChg chg="add del mod ord">
          <ac:chgData name="Stöber, Sarah" userId="636dbbc4-d370-420f-98f5-1abd98fafaa7" providerId="ADAL" clId="{9BABE300-34D9-47BA-8304-4801EF56F72F}" dt="2024-07-17T12:09:45.892" v="72" actId="700"/>
          <ac:spMkLst>
            <pc:docMk/>
            <pc:sldMk cId="3821543288" sldId="256"/>
            <ac:spMk id="8" creationId="{26407FB6-7A1C-8C46-5453-EC65AE0AE67F}"/>
          </ac:spMkLst>
        </pc:spChg>
        <pc:spChg chg="add mod ord">
          <ac:chgData name="Stöber, Sarah" userId="636dbbc4-d370-420f-98f5-1abd98fafaa7" providerId="ADAL" clId="{9BABE300-34D9-47BA-8304-4801EF56F72F}" dt="2024-07-17T12:17:04.737" v="259" actId="20577"/>
          <ac:spMkLst>
            <pc:docMk/>
            <pc:sldMk cId="3821543288" sldId="256"/>
            <ac:spMk id="9" creationId="{F1550796-FCFE-8C4D-34F5-F8A368135433}"/>
          </ac:spMkLst>
        </pc:spChg>
      </pc:sldChg>
      <pc:sldChg chg="new del">
        <pc:chgData name="Stöber, Sarah" userId="636dbbc4-d370-420f-98f5-1abd98fafaa7" providerId="ADAL" clId="{9BABE300-34D9-47BA-8304-4801EF56F72F}" dt="2024-07-17T12:05:40.343" v="2" actId="47"/>
        <pc:sldMkLst>
          <pc:docMk/>
          <pc:sldMk cId="1589881416" sldId="257"/>
        </pc:sldMkLst>
      </pc:sldChg>
      <pc:sldChg chg="addSp delSp modSp new mod modClrScheme chgLayout">
        <pc:chgData name="Stöber, Sarah" userId="636dbbc4-d370-420f-98f5-1abd98fafaa7" providerId="ADAL" clId="{9BABE300-34D9-47BA-8304-4801EF56F72F}" dt="2024-07-17T12:12:25.573" v="172" actId="700"/>
        <pc:sldMkLst>
          <pc:docMk/>
          <pc:sldMk cId="2730745151" sldId="257"/>
        </pc:sldMkLst>
        <pc:spChg chg="del mod ord">
          <ac:chgData name="Stöber, Sarah" userId="636dbbc4-d370-420f-98f5-1abd98fafaa7" providerId="ADAL" clId="{9BABE300-34D9-47BA-8304-4801EF56F72F}" dt="2024-07-17T12:12:25.573" v="172" actId="700"/>
          <ac:spMkLst>
            <pc:docMk/>
            <pc:sldMk cId="2730745151" sldId="257"/>
            <ac:spMk id="2" creationId="{DE5A83D1-ACDA-CF12-88E2-F3D98988459A}"/>
          </ac:spMkLst>
        </pc:spChg>
        <pc:spChg chg="add mod ord">
          <ac:chgData name="Stöber, Sarah" userId="636dbbc4-d370-420f-98f5-1abd98fafaa7" providerId="ADAL" clId="{9BABE300-34D9-47BA-8304-4801EF56F72F}" dt="2024-07-17T12:12:25.573" v="172" actId="700"/>
          <ac:spMkLst>
            <pc:docMk/>
            <pc:sldMk cId="2730745151" sldId="257"/>
            <ac:spMk id="3" creationId="{A3C0AD15-8C2D-C1C2-48CE-FC506D66A0B0}"/>
          </ac:spMkLst>
        </pc:spChg>
        <pc:spChg chg="add mod ord">
          <ac:chgData name="Stöber, Sarah" userId="636dbbc4-d370-420f-98f5-1abd98fafaa7" providerId="ADAL" clId="{9BABE300-34D9-47BA-8304-4801EF56F72F}" dt="2024-07-17T12:12:25.573" v="172" actId="700"/>
          <ac:spMkLst>
            <pc:docMk/>
            <pc:sldMk cId="2730745151" sldId="257"/>
            <ac:spMk id="4" creationId="{CD83F05E-3309-947D-25E7-D84A0EA68CBA}"/>
          </ac:spMkLst>
        </pc:spChg>
      </pc:sldChg>
      <pc:sldChg chg="addSp delSp modSp new mod modClrScheme chgLayout">
        <pc:chgData name="Stöber, Sarah" userId="636dbbc4-d370-420f-98f5-1abd98fafaa7" providerId="ADAL" clId="{9BABE300-34D9-47BA-8304-4801EF56F72F}" dt="2024-07-17T12:16:56.493" v="235" actId="20577"/>
        <pc:sldMkLst>
          <pc:docMk/>
          <pc:sldMk cId="2256104040" sldId="258"/>
        </pc:sldMkLst>
        <pc:spChg chg="del mod ord">
          <ac:chgData name="Stöber, Sarah" userId="636dbbc4-d370-420f-98f5-1abd98fafaa7" providerId="ADAL" clId="{9BABE300-34D9-47BA-8304-4801EF56F72F}" dt="2024-07-17T12:15:50.208" v="190" actId="700"/>
          <ac:spMkLst>
            <pc:docMk/>
            <pc:sldMk cId="2256104040" sldId="258"/>
            <ac:spMk id="2" creationId="{557835B0-18B0-7AB5-FEFE-527B7537E6D0}"/>
          </ac:spMkLst>
        </pc:spChg>
        <pc:spChg chg="del mod ord">
          <ac:chgData name="Stöber, Sarah" userId="636dbbc4-d370-420f-98f5-1abd98fafaa7" providerId="ADAL" clId="{9BABE300-34D9-47BA-8304-4801EF56F72F}" dt="2024-07-17T12:15:50.208" v="190" actId="700"/>
          <ac:spMkLst>
            <pc:docMk/>
            <pc:sldMk cId="2256104040" sldId="258"/>
            <ac:spMk id="3" creationId="{50BC8846-106C-7FA7-DDB6-3A6B5E119335}"/>
          </ac:spMkLst>
        </pc:spChg>
        <pc:spChg chg="add del mod ord">
          <ac:chgData name="Stöber, Sarah" userId="636dbbc4-d370-420f-98f5-1abd98fafaa7" providerId="ADAL" clId="{9BABE300-34D9-47BA-8304-4801EF56F72F}" dt="2024-07-17T12:15:58.308" v="191" actId="700"/>
          <ac:spMkLst>
            <pc:docMk/>
            <pc:sldMk cId="2256104040" sldId="258"/>
            <ac:spMk id="4" creationId="{991B8883-B04B-46B2-B3FB-B58E2FA4B1CB}"/>
          </ac:spMkLst>
        </pc:spChg>
        <pc:spChg chg="add del mod ord">
          <ac:chgData name="Stöber, Sarah" userId="636dbbc4-d370-420f-98f5-1abd98fafaa7" providerId="ADAL" clId="{9BABE300-34D9-47BA-8304-4801EF56F72F}" dt="2024-07-17T12:15:58.308" v="191" actId="700"/>
          <ac:spMkLst>
            <pc:docMk/>
            <pc:sldMk cId="2256104040" sldId="258"/>
            <ac:spMk id="5" creationId="{E45412D0-7E82-F9D6-5FD7-0327E58AB2B0}"/>
          </ac:spMkLst>
        </pc:spChg>
        <pc:spChg chg="add del mod ord">
          <ac:chgData name="Stöber, Sarah" userId="636dbbc4-d370-420f-98f5-1abd98fafaa7" providerId="ADAL" clId="{9BABE300-34D9-47BA-8304-4801EF56F72F}" dt="2024-07-17T12:16:30.041" v="195" actId="700"/>
          <ac:spMkLst>
            <pc:docMk/>
            <pc:sldMk cId="2256104040" sldId="258"/>
            <ac:spMk id="6" creationId="{8D301246-A81A-8F5D-2D37-77969EED8AAF}"/>
          </ac:spMkLst>
        </pc:spChg>
        <pc:spChg chg="add del mod ord">
          <ac:chgData name="Stöber, Sarah" userId="636dbbc4-d370-420f-98f5-1abd98fafaa7" providerId="ADAL" clId="{9BABE300-34D9-47BA-8304-4801EF56F72F}" dt="2024-07-17T12:16:30.041" v="195" actId="700"/>
          <ac:spMkLst>
            <pc:docMk/>
            <pc:sldMk cId="2256104040" sldId="258"/>
            <ac:spMk id="7" creationId="{0DA77A34-3F63-4FE2-6537-EC715064D3EE}"/>
          </ac:spMkLst>
        </pc:spChg>
        <pc:spChg chg="add mod ord">
          <ac:chgData name="Stöber, Sarah" userId="636dbbc4-d370-420f-98f5-1abd98fafaa7" providerId="ADAL" clId="{9BABE300-34D9-47BA-8304-4801EF56F72F}" dt="2024-07-17T12:16:56.493" v="235" actId="20577"/>
          <ac:spMkLst>
            <pc:docMk/>
            <pc:sldMk cId="2256104040" sldId="258"/>
            <ac:spMk id="8" creationId="{17978DDD-24C3-D1A3-1534-BF11E0B054E8}"/>
          </ac:spMkLst>
        </pc:spChg>
      </pc:sldChg>
      <pc:sldChg chg="new del">
        <pc:chgData name="Stöber, Sarah" userId="636dbbc4-d370-420f-98f5-1abd98fafaa7" providerId="ADAL" clId="{9BABE300-34D9-47BA-8304-4801EF56F72F}" dt="2024-07-17T12:05:41.143" v="3" actId="47"/>
        <pc:sldMkLst>
          <pc:docMk/>
          <pc:sldMk cId="3880290670" sldId="258"/>
        </pc:sldMkLst>
      </pc:sldChg>
      <pc:sldMasterChg chg="addSp delSp modSp mod modSldLayout">
        <pc:chgData name="Stöber, Sarah" userId="636dbbc4-d370-420f-98f5-1abd98fafaa7" providerId="ADAL" clId="{9BABE300-34D9-47BA-8304-4801EF56F72F}" dt="2024-07-17T12:09:24.738" v="70"/>
        <pc:sldMasterMkLst>
          <pc:docMk/>
          <pc:sldMasterMk cId="4123720353" sldId="2147483662"/>
        </pc:sldMasterMkLst>
        <pc:spChg chg="mod">
          <ac:chgData name="Stöber, Sarah" userId="636dbbc4-d370-420f-98f5-1abd98fafaa7" providerId="ADAL" clId="{9BABE300-34D9-47BA-8304-4801EF56F72F}" dt="2024-07-17T12:07:59.828" v="64" actId="1076"/>
          <ac:spMkLst>
            <pc:docMk/>
            <pc:sldMasterMk cId="4123720353" sldId="2147483662"/>
            <ac:spMk id="2" creationId="{C49F157D-660C-D49F-BFC3-CF66DA4AE262}"/>
          </ac:spMkLst>
        </pc:spChg>
        <pc:spChg chg="del mod">
          <ac:chgData name="Stöber, Sarah" userId="636dbbc4-d370-420f-98f5-1abd98fafaa7" providerId="ADAL" clId="{9BABE300-34D9-47BA-8304-4801EF56F72F}" dt="2024-07-17T12:06:52.830" v="5" actId="478"/>
          <ac:spMkLst>
            <pc:docMk/>
            <pc:sldMasterMk cId="4123720353" sldId="2147483662"/>
            <ac:spMk id="3" creationId="{AC9DA174-E538-78DE-4445-A6F0B2E7B93D}"/>
          </ac:spMkLst>
        </pc:spChg>
        <pc:spChg chg="del">
          <ac:chgData name="Stöber, Sarah" userId="636dbbc4-d370-420f-98f5-1abd98fafaa7" providerId="ADAL" clId="{9BABE300-34D9-47BA-8304-4801EF56F72F}" dt="2024-07-17T12:06:54.160" v="6" actId="478"/>
          <ac:spMkLst>
            <pc:docMk/>
            <pc:sldMasterMk cId="4123720353" sldId="2147483662"/>
            <ac:spMk id="4" creationId="{2BA0FCFC-FFA3-CC7A-AB25-98AA4567E30F}"/>
          </ac:spMkLst>
        </pc:spChg>
        <pc:spChg chg="del">
          <ac:chgData name="Stöber, Sarah" userId="636dbbc4-d370-420f-98f5-1abd98fafaa7" providerId="ADAL" clId="{9BABE300-34D9-47BA-8304-4801EF56F72F}" dt="2024-07-17T12:06:55.403" v="7" actId="478"/>
          <ac:spMkLst>
            <pc:docMk/>
            <pc:sldMasterMk cId="4123720353" sldId="2147483662"/>
            <ac:spMk id="5" creationId="{AF19E066-7D2A-AE2E-2A4B-A841F6DC96C8}"/>
          </ac:spMkLst>
        </pc:spChg>
        <pc:spChg chg="del">
          <ac:chgData name="Stöber, Sarah" userId="636dbbc4-d370-420f-98f5-1abd98fafaa7" providerId="ADAL" clId="{9BABE300-34D9-47BA-8304-4801EF56F72F}" dt="2024-07-17T12:06:56.223" v="8" actId="478"/>
          <ac:spMkLst>
            <pc:docMk/>
            <pc:sldMasterMk cId="4123720353" sldId="2147483662"/>
            <ac:spMk id="6" creationId="{15D2294E-848A-62C4-E592-963183B4EB1E}"/>
          </ac:spMkLst>
        </pc:spChg>
        <pc:picChg chg="add mod ord">
          <ac:chgData name="Stöber, Sarah" userId="636dbbc4-d370-420f-98f5-1abd98fafaa7" providerId="ADAL" clId="{9BABE300-34D9-47BA-8304-4801EF56F72F}" dt="2024-07-17T12:07:20.830" v="15" actId="34135"/>
          <ac:picMkLst>
            <pc:docMk/>
            <pc:sldMasterMk cId="4123720353" sldId="2147483662"/>
            <ac:picMk id="8" creationId="{C484A9C0-B21B-1A09-34AC-1F9E99DDD29A}"/>
          </ac:picMkLst>
        </pc:picChg>
        <pc:sldLayoutChg chg="addSp delSp modSp mod">
          <pc:chgData name="Stöber, Sarah" userId="636dbbc4-d370-420f-98f5-1abd98fafaa7" providerId="ADAL" clId="{9BABE300-34D9-47BA-8304-4801EF56F72F}" dt="2024-07-17T12:09:24.738" v="70"/>
          <pc:sldLayoutMkLst>
            <pc:docMk/>
            <pc:sldMasterMk cId="4123720353" sldId="2147483662"/>
            <pc:sldLayoutMk cId="238001920" sldId="2147483663"/>
          </pc:sldLayoutMkLst>
          <pc:spChg chg="del">
            <ac:chgData name="Stöber, Sarah" userId="636dbbc4-d370-420f-98f5-1abd98fafaa7" providerId="ADAL" clId="{9BABE300-34D9-47BA-8304-4801EF56F72F}" dt="2024-07-17T12:09:22.112" v="68" actId="478"/>
            <ac:spMkLst>
              <pc:docMk/>
              <pc:sldMasterMk cId="4123720353" sldId="2147483662"/>
              <pc:sldLayoutMk cId="238001920" sldId="2147483663"/>
              <ac:spMk id="2" creationId="{5243978F-8847-6A08-1665-2EEE5978E63A}"/>
            </ac:spMkLst>
          </pc:spChg>
          <pc:spChg chg="del">
            <ac:chgData name="Stöber, Sarah" userId="636dbbc4-d370-420f-98f5-1abd98fafaa7" providerId="ADAL" clId="{9BABE300-34D9-47BA-8304-4801EF56F72F}" dt="2024-07-17T12:09:23.495" v="69" actId="478"/>
            <ac:spMkLst>
              <pc:docMk/>
              <pc:sldMasterMk cId="4123720353" sldId="2147483662"/>
              <pc:sldLayoutMk cId="238001920" sldId="2147483663"/>
              <ac:spMk id="3" creationId="{BFBD778F-2A6B-CB3D-9A80-4FC2FACDDD24}"/>
            </ac:spMkLst>
          </pc:spChg>
          <pc:spChg chg="add mod">
            <ac:chgData name="Stöber, Sarah" userId="636dbbc4-d370-420f-98f5-1abd98fafaa7" providerId="ADAL" clId="{9BABE300-34D9-47BA-8304-4801EF56F72F}" dt="2024-07-17T12:09:24.738" v="70"/>
            <ac:spMkLst>
              <pc:docMk/>
              <pc:sldMasterMk cId="4123720353" sldId="2147483662"/>
              <pc:sldLayoutMk cId="238001920" sldId="2147483663"/>
              <ac:spMk id="7" creationId="{A8F1B11B-6E01-0398-F4DE-9C9FAFE7B25F}"/>
            </ac:spMkLst>
          </pc:spChg>
        </pc:sldLayoutChg>
      </pc:sldMasterChg>
      <pc:sldMasterChg chg="del delSldLayout">
        <pc:chgData name="Stöber, Sarah" userId="636dbbc4-d370-420f-98f5-1abd98fafaa7" providerId="ADAL" clId="{9BABE300-34D9-47BA-8304-4801EF56F72F}" dt="2024-07-17T12:08:37.388" v="66" actId="700"/>
        <pc:sldMasterMkLst>
          <pc:docMk/>
          <pc:sldMasterMk cId="1268696198" sldId="2147483675"/>
        </pc:sldMasterMkLst>
        <pc:sldLayoutChg chg="del">
          <pc:chgData name="Stöber, Sarah" userId="636dbbc4-d370-420f-98f5-1abd98fafaa7" providerId="ADAL" clId="{9BABE300-34D9-47BA-8304-4801EF56F72F}" dt="2024-07-17T12:08:37.388" v="66" actId="700"/>
          <pc:sldLayoutMkLst>
            <pc:docMk/>
            <pc:sldMasterMk cId="1268696198" sldId="2147483675"/>
            <pc:sldLayoutMk cId="3194917139" sldId="2147483660"/>
          </pc:sldLayoutMkLst>
        </pc:sldLayoutChg>
        <pc:sldLayoutChg chg="del">
          <pc:chgData name="Stöber, Sarah" userId="636dbbc4-d370-420f-98f5-1abd98fafaa7" providerId="ADAL" clId="{9BABE300-34D9-47BA-8304-4801EF56F72F}" dt="2024-07-17T12:08:37.388" v="66" actId="700"/>
          <pc:sldLayoutMkLst>
            <pc:docMk/>
            <pc:sldMasterMk cId="1268696198" sldId="2147483675"/>
            <pc:sldLayoutMk cId="2002616138" sldId="2147483661"/>
          </pc:sldLayoutMkLst>
        </pc:sldLayoutChg>
        <pc:sldLayoutChg chg="del">
          <pc:chgData name="Stöber, Sarah" userId="636dbbc4-d370-420f-98f5-1abd98fafaa7" providerId="ADAL" clId="{9BABE300-34D9-47BA-8304-4801EF56F72F}" dt="2024-07-17T12:08:37.388" v="66" actId="700"/>
          <pc:sldLayoutMkLst>
            <pc:docMk/>
            <pc:sldMasterMk cId="1268696198" sldId="2147483675"/>
            <pc:sldLayoutMk cId="3368417750" sldId="2147483676"/>
          </pc:sldLayoutMkLst>
        </pc:sldLayoutChg>
        <pc:sldLayoutChg chg="del">
          <pc:chgData name="Stöber, Sarah" userId="636dbbc4-d370-420f-98f5-1abd98fafaa7" providerId="ADAL" clId="{9BABE300-34D9-47BA-8304-4801EF56F72F}" dt="2024-07-17T12:08:37.388" v="66" actId="700"/>
          <pc:sldLayoutMkLst>
            <pc:docMk/>
            <pc:sldMasterMk cId="1268696198" sldId="2147483675"/>
            <pc:sldLayoutMk cId="3683184403" sldId="2147483677"/>
          </pc:sldLayoutMkLst>
        </pc:sldLayoutChg>
        <pc:sldLayoutChg chg="del">
          <pc:chgData name="Stöber, Sarah" userId="636dbbc4-d370-420f-98f5-1abd98fafaa7" providerId="ADAL" clId="{9BABE300-34D9-47BA-8304-4801EF56F72F}" dt="2024-07-17T12:08:37.388" v="66" actId="700"/>
          <pc:sldLayoutMkLst>
            <pc:docMk/>
            <pc:sldMasterMk cId="1268696198" sldId="2147483675"/>
            <pc:sldLayoutMk cId="3279813757" sldId="2147483678"/>
          </pc:sldLayoutMkLst>
        </pc:sldLayoutChg>
        <pc:sldLayoutChg chg="del">
          <pc:chgData name="Stöber, Sarah" userId="636dbbc4-d370-420f-98f5-1abd98fafaa7" providerId="ADAL" clId="{9BABE300-34D9-47BA-8304-4801EF56F72F}" dt="2024-07-17T12:08:37.388" v="66" actId="700"/>
          <pc:sldLayoutMkLst>
            <pc:docMk/>
            <pc:sldMasterMk cId="1268696198" sldId="2147483675"/>
            <pc:sldLayoutMk cId="1206320434" sldId="2147483679"/>
          </pc:sldLayoutMkLst>
        </pc:sldLayoutChg>
        <pc:sldLayoutChg chg="del">
          <pc:chgData name="Stöber, Sarah" userId="636dbbc4-d370-420f-98f5-1abd98fafaa7" providerId="ADAL" clId="{9BABE300-34D9-47BA-8304-4801EF56F72F}" dt="2024-07-17T12:08:37.388" v="66" actId="700"/>
          <pc:sldLayoutMkLst>
            <pc:docMk/>
            <pc:sldMasterMk cId="1268696198" sldId="2147483675"/>
            <pc:sldLayoutMk cId="3562026182" sldId="2147483680"/>
          </pc:sldLayoutMkLst>
        </pc:sldLayoutChg>
        <pc:sldLayoutChg chg="del">
          <pc:chgData name="Stöber, Sarah" userId="636dbbc4-d370-420f-98f5-1abd98fafaa7" providerId="ADAL" clId="{9BABE300-34D9-47BA-8304-4801EF56F72F}" dt="2024-07-17T12:08:37.388" v="66" actId="700"/>
          <pc:sldLayoutMkLst>
            <pc:docMk/>
            <pc:sldMasterMk cId="1268696198" sldId="2147483675"/>
            <pc:sldLayoutMk cId="2636471569" sldId="2147483681"/>
          </pc:sldLayoutMkLst>
        </pc:sldLayoutChg>
        <pc:sldLayoutChg chg="del">
          <pc:chgData name="Stöber, Sarah" userId="636dbbc4-d370-420f-98f5-1abd98fafaa7" providerId="ADAL" clId="{9BABE300-34D9-47BA-8304-4801EF56F72F}" dt="2024-07-17T12:08:37.388" v="66" actId="700"/>
          <pc:sldLayoutMkLst>
            <pc:docMk/>
            <pc:sldMasterMk cId="1268696198" sldId="2147483675"/>
            <pc:sldLayoutMk cId="1000539641" sldId="2147483682"/>
          </pc:sldLayoutMkLst>
        </pc:sldLayoutChg>
        <pc:sldLayoutChg chg="del">
          <pc:chgData name="Stöber, Sarah" userId="636dbbc4-d370-420f-98f5-1abd98fafaa7" providerId="ADAL" clId="{9BABE300-34D9-47BA-8304-4801EF56F72F}" dt="2024-07-17T12:08:37.388" v="66" actId="700"/>
          <pc:sldLayoutMkLst>
            <pc:docMk/>
            <pc:sldMasterMk cId="1268696198" sldId="2147483675"/>
            <pc:sldLayoutMk cId="1652775166" sldId="2147483683"/>
          </pc:sldLayoutMkLst>
        </pc:sldLayoutChg>
        <pc:sldLayoutChg chg="del">
          <pc:chgData name="Stöber, Sarah" userId="636dbbc4-d370-420f-98f5-1abd98fafaa7" providerId="ADAL" clId="{9BABE300-34D9-47BA-8304-4801EF56F72F}" dt="2024-07-17T12:08:37.388" v="66" actId="700"/>
          <pc:sldLayoutMkLst>
            <pc:docMk/>
            <pc:sldMasterMk cId="1268696198" sldId="2147483675"/>
            <pc:sldLayoutMk cId="2079281725" sldId="2147483684"/>
          </pc:sldLayoutMkLst>
        </pc:sldLayoutChg>
        <pc:sldLayoutChg chg="del">
          <pc:chgData name="Stöber, Sarah" userId="636dbbc4-d370-420f-98f5-1abd98fafaa7" providerId="ADAL" clId="{9BABE300-34D9-47BA-8304-4801EF56F72F}" dt="2024-07-17T12:08:37.388" v="66" actId="700"/>
          <pc:sldLayoutMkLst>
            <pc:docMk/>
            <pc:sldMasterMk cId="1268696198" sldId="2147483675"/>
            <pc:sldLayoutMk cId="1222642562" sldId="2147483685"/>
          </pc:sldLayoutMkLst>
        </pc:sldLayoutChg>
        <pc:sldLayoutChg chg="del">
          <pc:chgData name="Stöber, Sarah" userId="636dbbc4-d370-420f-98f5-1abd98fafaa7" providerId="ADAL" clId="{9BABE300-34D9-47BA-8304-4801EF56F72F}" dt="2024-07-17T12:08:37.388" v="66" actId="700"/>
          <pc:sldLayoutMkLst>
            <pc:docMk/>
            <pc:sldMasterMk cId="1268696198" sldId="2147483675"/>
            <pc:sldLayoutMk cId="3425650573" sldId="2147483686"/>
          </pc:sldLayoutMkLst>
        </pc:sldLayoutChg>
      </pc:sldMasterChg>
      <pc:sldMasterChg chg="addSp modSp new mod addSldLayout modSldLayout">
        <pc:chgData name="Stöber, Sarah" userId="636dbbc4-d370-420f-98f5-1abd98fafaa7" providerId="ADAL" clId="{9BABE300-34D9-47BA-8304-4801EF56F72F}" dt="2024-07-17T12:11:53.606" v="170" actId="2711"/>
        <pc:sldMasterMkLst>
          <pc:docMk/>
          <pc:sldMasterMk cId="3273177218" sldId="2147483687"/>
        </pc:sldMasterMkLst>
        <pc:picChg chg="add mod">
          <ac:chgData name="Stöber, Sarah" userId="636dbbc4-d370-420f-98f5-1abd98fafaa7" providerId="ADAL" clId="{9BABE300-34D9-47BA-8304-4801EF56F72F}" dt="2024-07-17T12:11:33.155" v="167" actId="34135"/>
          <ac:picMkLst>
            <pc:docMk/>
            <pc:sldMasterMk cId="3273177218" sldId="2147483687"/>
            <ac:picMk id="8" creationId="{F40CB346-E716-1EF7-DE88-1574B2E2397F}"/>
          </ac:picMkLst>
        </pc:picChg>
        <pc:sldLayoutChg chg="modSp new mod replId">
          <pc:chgData name="Stöber, Sarah" userId="636dbbc4-d370-420f-98f5-1abd98fafaa7" providerId="ADAL" clId="{9BABE300-34D9-47BA-8304-4801EF56F72F}" dt="2024-07-17T12:11:53.606" v="170" actId="2711"/>
          <pc:sldLayoutMkLst>
            <pc:docMk/>
            <pc:sldMasterMk cId="3273177218" sldId="2147483687"/>
            <pc:sldLayoutMk cId="765826012" sldId="2147483688"/>
          </pc:sldLayoutMkLst>
          <pc:spChg chg="mod">
            <ac:chgData name="Stöber, Sarah" userId="636dbbc4-d370-420f-98f5-1abd98fafaa7" providerId="ADAL" clId="{9BABE300-34D9-47BA-8304-4801EF56F72F}" dt="2024-07-17T12:11:53.606" v="170" actId="2711"/>
            <ac:spMkLst>
              <pc:docMk/>
              <pc:sldMasterMk cId="3273177218" sldId="2147483687"/>
              <pc:sldLayoutMk cId="765826012" sldId="2147483688"/>
              <ac:spMk id="2" creationId="{720334DA-109E-8200-7D84-3C634DE2BAC3}"/>
            </ac:spMkLst>
          </pc:spChg>
          <pc:spChg chg="mod">
            <ac:chgData name="Stöber, Sarah" userId="636dbbc4-d370-420f-98f5-1abd98fafaa7" providerId="ADAL" clId="{9BABE300-34D9-47BA-8304-4801EF56F72F}" dt="2024-07-17T12:11:47.902" v="169" actId="2711"/>
            <ac:spMkLst>
              <pc:docMk/>
              <pc:sldMasterMk cId="3273177218" sldId="2147483687"/>
              <pc:sldLayoutMk cId="765826012" sldId="2147483688"/>
              <ac:spMk id="3" creationId="{D5EE02AA-FA2B-F38B-AAA1-E72BBDE33030}"/>
            </ac:spMkLst>
          </pc:spChg>
        </pc:sldLayoutChg>
        <pc:sldLayoutChg chg="new replId">
          <pc:chgData name="Stöber, Sarah" userId="636dbbc4-d370-420f-98f5-1abd98fafaa7" providerId="ADAL" clId="{9BABE300-34D9-47BA-8304-4801EF56F72F}" dt="2024-07-17T12:08:21.399" v="65" actId="6938"/>
          <pc:sldLayoutMkLst>
            <pc:docMk/>
            <pc:sldMasterMk cId="3273177218" sldId="2147483687"/>
            <pc:sldLayoutMk cId="1422317057" sldId="2147483689"/>
          </pc:sldLayoutMkLst>
        </pc:sldLayoutChg>
        <pc:sldLayoutChg chg="new replId">
          <pc:chgData name="Stöber, Sarah" userId="636dbbc4-d370-420f-98f5-1abd98fafaa7" providerId="ADAL" clId="{9BABE300-34D9-47BA-8304-4801EF56F72F}" dt="2024-07-17T12:08:21.399" v="65" actId="6938"/>
          <pc:sldLayoutMkLst>
            <pc:docMk/>
            <pc:sldMasterMk cId="3273177218" sldId="2147483687"/>
            <pc:sldLayoutMk cId="3441062753" sldId="2147483690"/>
          </pc:sldLayoutMkLst>
        </pc:sldLayoutChg>
        <pc:sldLayoutChg chg="new replId">
          <pc:chgData name="Stöber, Sarah" userId="636dbbc4-d370-420f-98f5-1abd98fafaa7" providerId="ADAL" clId="{9BABE300-34D9-47BA-8304-4801EF56F72F}" dt="2024-07-17T12:08:21.399" v="65" actId="6938"/>
          <pc:sldLayoutMkLst>
            <pc:docMk/>
            <pc:sldMasterMk cId="3273177218" sldId="2147483687"/>
            <pc:sldLayoutMk cId="4191050600" sldId="2147483691"/>
          </pc:sldLayoutMkLst>
        </pc:sldLayoutChg>
        <pc:sldLayoutChg chg="new replId">
          <pc:chgData name="Stöber, Sarah" userId="636dbbc4-d370-420f-98f5-1abd98fafaa7" providerId="ADAL" clId="{9BABE300-34D9-47BA-8304-4801EF56F72F}" dt="2024-07-17T12:08:21.399" v="65" actId="6938"/>
          <pc:sldLayoutMkLst>
            <pc:docMk/>
            <pc:sldMasterMk cId="3273177218" sldId="2147483687"/>
            <pc:sldLayoutMk cId="3570553766" sldId="2147483692"/>
          </pc:sldLayoutMkLst>
        </pc:sldLayoutChg>
        <pc:sldLayoutChg chg="new replId">
          <pc:chgData name="Stöber, Sarah" userId="636dbbc4-d370-420f-98f5-1abd98fafaa7" providerId="ADAL" clId="{9BABE300-34D9-47BA-8304-4801EF56F72F}" dt="2024-07-17T12:08:21.399" v="65" actId="6938"/>
          <pc:sldLayoutMkLst>
            <pc:docMk/>
            <pc:sldMasterMk cId="3273177218" sldId="2147483687"/>
            <pc:sldLayoutMk cId="749965409" sldId="2147483693"/>
          </pc:sldLayoutMkLst>
        </pc:sldLayoutChg>
        <pc:sldLayoutChg chg="new replId">
          <pc:chgData name="Stöber, Sarah" userId="636dbbc4-d370-420f-98f5-1abd98fafaa7" providerId="ADAL" clId="{9BABE300-34D9-47BA-8304-4801EF56F72F}" dt="2024-07-17T12:08:21.399" v="65" actId="6938"/>
          <pc:sldLayoutMkLst>
            <pc:docMk/>
            <pc:sldMasterMk cId="3273177218" sldId="2147483687"/>
            <pc:sldLayoutMk cId="1317684191" sldId="2147483694"/>
          </pc:sldLayoutMkLst>
        </pc:sldLayoutChg>
        <pc:sldLayoutChg chg="new replId">
          <pc:chgData name="Stöber, Sarah" userId="636dbbc4-d370-420f-98f5-1abd98fafaa7" providerId="ADAL" clId="{9BABE300-34D9-47BA-8304-4801EF56F72F}" dt="2024-07-17T12:08:21.399" v="65" actId="6938"/>
          <pc:sldLayoutMkLst>
            <pc:docMk/>
            <pc:sldMasterMk cId="3273177218" sldId="2147483687"/>
            <pc:sldLayoutMk cId="1903538537" sldId="2147483695"/>
          </pc:sldLayoutMkLst>
        </pc:sldLayoutChg>
        <pc:sldLayoutChg chg="new replId">
          <pc:chgData name="Stöber, Sarah" userId="636dbbc4-d370-420f-98f5-1abd98fafaa7" providerId="ADAL" clId="{9BABE300-34D9-47BA-8304-4801EF56F72F}" dt="2024-07-17T12:08:21.399" v="65" actId="6938"/>
          <pc:sldLayoutMkLst>
            <pc:docMk/>
            <pc:sldMasterMk cId="3273177218" sldId="2147483687"/>
            <pc:sldLayoutMk cId="416459459" sldId="2147483696"/>
          </pc:sldLayoutMkLst>
        </pc:sldLayoutChg>
        <pc:sldLayoutChg chg="new replId">
          <pc:chgData name="Stöber, Sarah" userId="636dbbc4-d370-420f-98f5-1abd98fafaa7" providerId="ADAL" clId="{9BABE300-34D9-47BA-8304-4801EF56F72F}" dt="2024-07-17T12:08:21.399" v="65" actId="6938"/>
          <pc:sldLayoutMkLst>
            <pc:docMk/>
            <pc:sldMasterMk cId="3273177218" sldId="2147483687"/>
            <pc:sldLayoutMk cId="999353337" sldId="2147483697"/>
          </pc:sldLayoutMkLst>
        </pc:sldLayoutChg>
        <pc:sldLayoutChg chg="new replId">
          <pc:chgData name="Stöber, Sarah" userId="636dbbc4-d370-420f-98f5-1abd98fafaa7" providerId="ADAL" clId="{9BABE300-34D9-47BA-8304-4801EF56F72F}" dt="2024-07-17T12:08:21.399" v="65" actId="6938"/>
          <pc:sldLayoutMkLst>
            <pc:docMk/>
            <pc:sldMasterMk cId="3273177218" sldId="2147483687"/>
            <pc:sldLayoutMk cId="2396964604" sldId="2147483698"/>
          </pc:sldLayoutMkLst>
        </pc:sldLayoutChg>
      </pc:sldMasterChg>
      <pc:sldMasterChg chg="addSp delSp modSp new mod addSldLayout modSldLayout">
        <pc:chgData name="Stöber, Sarah" userId="636dbbc4-d370-420f-98f5-1abd98fafaa7" providerId="ADAL" clId="{9BABE300-34D9-47BA-8304-4801EF56F72F}" dt="2024-07-17T12:16:18.210" v="194"/>
        <pc:sldMasterMkLst>
          <pc:docMk/>
          <pc:sldMasterMk cId="637020315" sldId="2147483699"/>
        </pc:sldMasterMkLst>
        <pc:spChg chg="mod">
          <ac:chgData name="Stöber, Sarah" userId="636dbbc4-d370-420f-98f5-1abd98fafaa7" providerId="ADAL" clId="{9BABE300-34D9-47BA-8304-4801EF56F72F}" dt="2024-07-17T12:15:32.023" v="188" actId="255"/>
          <ac:spMkLst>
            <pc:docMk/>
            <pc:sldMasterMk cId="637020315" sldId="2147483699"/>
            <ac:spMk id="2" creationId="{1E976503-8461-25B4-C5C9-7278B41EC833}"/>
          </ac:spMkLst>
        </pc:spChg>
        <pc:spChg chg="del">
          <ac:chgData name="Stöber, Sarah" userId="636dbbc4-d370-420f-98f5-1abd98fafaa7" providerId="ADAL" clId="{9BABE300-34D9-47BA-8304-4801EF56F72F}" dt="2024-07-17T12:14:51.355" v="179" actId="478"/>
          <ac:spMkLst>
            <pc:docMk/>
            <pc:sldMasterMk cId="637020315" sldId="2147483699"/>
            <ac:spMk id="3" creationId="{73B51F07-EE92-B6CC-5FC0-628804D550A1}"/>
          </ac:spMkLst>
        </pc:spChg>
        <pc:spChg chg="del">
          <ac:chgData name="Stöber, Sarah" userId="636dbbc4-d370-420f-98f5-1abd98fafaa7" providerId="ADAL" clId="{9BABE300-34D9-47BA-8304-4801EF56F72F}" dt="2024-07-17T12:15:12.489" v="184" actId="478"/>
          <ac:spMkLst>
            <pc:docMk/>
            <pc:sldMasterMk cId="637020315" sldId="2147483699"/>
            <ac:spMk id="4" creationId="{77747C3A-EECB-B251-93EB-AE3FCEF20627}"/>
          </ac:spMkLst>
        </pc:spChg>
        <pc:spChg chg="del">
          <ac:chgData name="Stöber, Sarah" userId="636dbbc4-d370-420f-98f5-1abd98fafaa7" providerId="ADAL" clId="{9BABE300-34D9-47BA-8304-4801EF56F72F}" dt="2024-07-17T12:15:15.536" v="185" actId="478"/>
          <ac:spMkLst>
            <pc:docMk/>
            <pc:sldMasterMk cId="637020315" sldId="2147483699"/>
            <ac:spMk id="5" creationId="{0395AF53-42BF-3D96-6BA3-A12127E9F3EF}"/>
          </ac:spMkLst>
        </pc:spChg>
        <pc:spChg chg="del">
          <ac:chgData name="Stöber, Sarah" userId="636dbbc4-d370-420f-98f5-1abd98fafaa7" providerId="ADAL" clId="{9BABE300-34D9-47BA-8304-4801EF56F72F}" dt="2024-07-17T12:15:20.934" v="186" actId="478"/>
          <ac:spMkLst>
            <pc:docMk/>
            <pc:sldMasterMk cId="637020315" sldId="2147483699"/>
            <ac:spMk id="6" creationId="{D93648BA-4DAE-8B46-FAC7-60CEE3A275C0}"/>
          </ac:spMkLst>
        </pc:spChg>
        <pc:picChg chg="add mod ord">
          <ac:chgData name="Stöber, Sarah" userId="636dbbc4-d370-420f-98f5-1abd98fafaa7" providerId="ADAL" clId="{9BABE300-34D9-47BA-8304-4801EF56F72F}" dt="2024-07-17T12:14:46.037" v="178" actId="34135"/>
          <ac:picMkLst>
            <pc:docMk/>
            <pc:sldMasterMk cId="637020315" sldId="2147483699"/>
            <ac:picMk id="8" creationId="{F5AE7254-F92B-BBCD-ACD3-2EABC19410AE}"/>
          </ac:picMkLst>
        </pc:picChg>
        <pc:sldLayoutChg chg="addSp delSp modSp new mod replId">
          <pc:chgData name="Stöber, Sarah" userId="636dbbc4-d370-420f-98f5-1abd98fafaa7" providerId="ADAL" clId="{9BABE300-34D9-47BA-8304-4801EF56F72F}" dt="2024-07-17T12:16:18.210" v="194"/>
          <pc:sldLayoutMkLst>
            <pc:docMk/>
            <pc:sldMasterMk cId="637020315" sldId="2147483699"/>
            <pc:sldLayoutMk cId="1121220338" sldId="2147483700"/>
          </pc:sldLayoutMkLst>
          <pc:spChg chg="del">
            <ac:chgData name="Stöber, Sarah" userId="636dbbc4-d370-420f-98f5-1abd98fafaa7" providerId="ADAL" clId="{9BABE300-34D9-47BA-8304-4801EF56F72F}" dt="2024-07-17T12:16:15.161" v="192" actId="478"/>
            <ac:spMkLst>
              <pc:docMk/>
              <pc:sldMasterMk cId="637020315" sldId="2147483699"/>
              <pc:sldLayoutMk cId="1121220338" sldId="2147483700"/>
              <ac:spMk id="2" creationId="{517A981A-35EE-2BF2-A5D4-41C2E0F4AE06}"/>
            </ac:spMkLst>
          </pc:spChg>
          <pc:spChg chg="del">
            <ac:chgData name="Stöber, Sarah" userId="636dbbc4-d370-420f-98f5-1abd98fafaa7" providerId="ADAL" clId="{9BABE300-34D9-47BA-8304-4801EF56F72F}" dt="2024-07-17T12:16:16.887" v="193" actId="478"/>
            <ac:spMkLst>
              <pc:docMk/>
              <pc:sldMasterMk cId="637020315" sldId="2147483699"/>
              <pc:sldLayoutMk cId="1121220338" sldId="2147483700"/>
              <ac:spMk id="3" creationId="{C5CD5EAA-C6A0-8C36-E4BE-007A042F5682}"/>
            </ac:spMkLst>
          </pc:spChg>
          <pc:spChg chg="add mod">
            <ac:chgData name="Stöber, Sarah" userId="636dbbc4-d370-420f-98f5-1abd98fafaa7" providerId="ADAL" clId="{9BABE300-34D9-47BA-8304-4801EF56F72F}" dt="2024-07-17T12:16:18.210" v="194"/>
            <ac:spMkLst>
              <pc:docMk/>
              <pc:sldMasterMk cId="637020315" sldId="2147483699"/>
              <pc:sldLayoutMk cId="1121220338" sldId="2147483700"/>
              <ac:spMk id="7" creationId="{FF3793A1-128E-7855-B7C8-B50AD59F4BAE}"/>
            </ac:spMkLst>
          </pc:spChg>
        </pc:sldLayoutChg>
        <pc:sldLayoutChg chg="new replId">
          <pc:chgData name="Stöber, Sarah" userId="636dbbc4-d370-420f-98f5-1abd98fafaa7" providerId="ADAL" clId="{9BABE300-34D9-47BA-8304-4801EF56F72F}" dt="2024-07-17T12:14:29.592" v="173" actId="6938"/>
          <pc:sldLayoutMkLst>
            <pc:docMk/>
            <pc:sldMasterMk cId="637020315" sldId="2147483699"/>
            <pc:sldLayoutMk cId="4051512258" sldId="2147483701"/>
          </pc:sldLayoutMkLst>
        </pc:sldLayoutChg>
        <pc:sldLayoutChg chg="new replId">
          <pc:chgData name="Stöber, Sarah" userId="636dbbc4-d370-420f-98f5-1abd98fafaa7" providerId="ADAL" clId="{9BABE300-34D9-47BA-8304-4801EF56F72F}" dt="2024-07-17T12:14:29.592" v="173" actId="6938"/>
          <pc:sldLayoutMkLst>
            <pc:docMk/>
            <pc:sldMasterMk cId="637020315" sldId="2147483699"/>
            <pc:sldLayoutMk cId="2015558404" sldId="2147483702"/>
          </pc:sldLayoutMkLst>
        </pc:sldLayoutChg>
        <pc:sldLayoutChg chg="new replId">
          <pc:chgData name="Stöber, Sarah" userId="636dbbc4-d370-420f-98f5-1abd98fafaa7" providerId="ADAL" clId="{9BABE300-34D9-47BA-8304-4801EF56F72F}" dt="2024-07-17T12:14:29.592" v="173" actId="6938"/>
          <pc:sldLayoutMkLst>
            <pc:docMk/>
            <pc:sldMasterMk cId="637020315" sldId="2147483699"/>
            <pc:sldLayoutMk cId="72414101" sldId="2147483703"/>
          </pc:sldLayoutMkLst>
        </pc:sldLayoutChg>
        <pc:sldLayoutChg chg="new replId">
          <pc:chgData name="Stöber, Sarah" userId="636dbbc4-d370-420f-98f5-1abd98fafaa7" providerId="ADAL" clId="{9BABE300-34D9-47BA-8304-4801EF56F72F}" dt="2024-07-17T12:14:29.592" v="173" actId="6938"/>
          <pc:sldLayoutMkLst>
            <pc:docMk/>
            <pc:sldMasterMk cId="637020315" sldId="2147483699"/>
            <pc:sldLayoutMk cId="2013053600" sldId="2147483704"/>
          </pc:sldLayoutMkLst>
        </pc:sldLayoutChg>
        <pc:sldLayoutChg chg="new replId">
          <pc:chgData name="Stöber, Sarah" userId="636dbbc4-d370-420f-98f5-1abd98fafaa7" providerId="ADAL" clId="{9BABE300-34D9-47BA-8304-4801EF56F72F}" dt="2024-07-17T12:14:29.592" v="173" actId="6938"/>
          <pc:sldLayoutMkLst>
            <pc:docMk/>
            <pc:sldMasterMk cId="637020315" sldId="2147483699"/>
            <pc:sldLayoutMk cId="932724440" sldId="2147483705"/>
          </pc:sldLayoutMkLst>
        </pc:sldLayoutChg>
        <pc:sldLayoutChg chg="new replId">
          <pc:chgData name="Stöber, Sarah" userId="636dbbc4-d370-420f-98f5-1abd98fafaa7" providerId="ADAL" clId="{9BABE300-34D9-47BA-8304-4801EF56F72F}" dt="2024-07-17T12:14:29.592" v="173" actId="6938"/>
          <pc:sldLayoutMkLst>
            <pc:docMk/>
            <pc:sldMasterMk cId="637020315" sldId="2147483699"/>
            <pc:sldLayoutMk cId="2095800436" sldId="2147483706"/>
          </pc:sldLayoutMkLst>
        </pc:sldLayoutChg>
        <pc:sldLayoutChg chg="new replId">
          <pc:chgData name="Stöber, Sarah" userId="636dbbc4-d370-420f-98f5-1abd98fafaa7" providerId="ADAL" clId="{9BABE300-34D9-47BA-8304-4801EF56F72F}" dt="2024-07-17T12:14:29.592" v="173" actId="6938"/>
          <pc:sldLayoutMkLst>
            <pc:docMk/>
            <pc:sldMasterMk cId="637020315" sldId="2147483699"/>
            <pc:sldLayoutMk cId="1024361513" sldId="2147483707"/>
          </pc:sldLayoutMkLst>
        </pc:sldLayoutChg>
        <pc:sldLayoutChg chg="new replId">
          <pc:chgData name="Stöber, Sarah" userId="636dbbc4-d370-420f-98f5-1abd98fafaa7" providerId="ADAL" clId="{9BABE300-34D9-47BA-8304-4801EF56F72F}" dt="2024-07-17T12:14:29.592" v="173" actId="6938"/>
          <pc:sldLayoutMkLst>
            <pc:docMk/>
            <pc:sldMasterMk cId="637020315" sldId="2147483699"/>
            <pc:sldLayoutMk cId="3505580411" sldId="2147483708"/>
          </pc:sldLayoutMkLst>
        </pc:sldLayoutChg>
        <pc:sldLayoutChg chg="new replId">
          <pc:chgData name="Stöber, Sarah" userId="636dbbc4-d370-420f-98f5-1abd98fafaa7" providerId="ADAL" clId="{9BABE300-34D9-47BA-8304-4801EF56F72F}" dt="2024-07-17T12:14:29.592" v="173" actId="6938"/>
          <pc:sldLayoutMkLst>
            <pc:docMk/>
            <pc:sldMasterMk cId="637020315" sldId="2147483699"/>
            <pc:sldLayoutMk cId="1820964674" sldId="2147483709"/>
          </pc:sldLayoutMkLst>
        </pc:sldLayoutChg>
        <pc:sldLayoutChg chg="new replId">
          <pc:chgData name="Stöber, Sarah" userId="636dbbc4-d370-420f-98f5-1abd98fafaa7" providerId="ADAL" clId="{9BABE300-34D9-47BA-8304-4801EF56F72F}" dt="2024-07-17T12:14:29.592" v="173" actId="6938"/>
          <pc:sldLayoutMkLst>
            <pc:docMk/>
            <pc:sldMasterMk cId="637020315" sldId="2147483699"/>
            <pc:sldLayoutMk cId="2397607108" sldId="2147483710"/>
          </pc:sldLayoutMkLst>
        </pc:sldLayoutChg>
      </pc:sldMasterChg>
    </pc:docChg>
  </pc:docChgLst>
  <pc:docChgLst>
    <pc:chgData name="Hörnemann, Johannes" userId="a9bdf1d1-c60d-44e6-a973-a21cbb37357c" providerId="ADAL" clId="{98D61F98-863E-493D-A635-A87F47938A95}"/>
    <pc:docChg chg="custSel addSld modSld">
      <pc:chgData name="Hörnemann, Johannes" userId="a9bdf1d1-c60d-44e6-a973-a21cbb37357c" providerId="ADAL" clId="{98D61F98-863E-493D-A635-A87F47938A95}" dt="2024-10-30T20:34:31.341" v="261" actId="207"/>
      <pc:docMkLst>
        <pc:docMk/>
      </pc:docMkLst>
      <pc:sldChg chg="addSp modSp new mod">
        <pc:chgData name="Hörnemann, Johannes" userId="a9bdf1d1-c60d-44e6-a973-a21cbb37357c" providerId="ADAL" clId="{98D61F98-863E-493D-A635-A87F47938A95}" dt="2024-10-30T20:34:31.341" v="261" actId="207"/>
        <pc:sldMkLst>
          <pc:docMk/>
          <pc:sldMk cId="1550255564" sldId="259"/>
        </pc:sldMkLst>
        <pc:spChg chg="add mod">
          <ac:chgData name="Hörnemann, Johannes" userId="a9bdf1d1-c60d-44e6-a973-a21cbb37357c" providerId="ADAL" clId="{98D61F98-863E-493D-A635-A87F47938A95}" dt="2024-10-30T20:34:31.341" v="261" actId="207"/>
          <ac:spMkLst>
            <pc:docMk/>
            <pc:sldMk cId="1550255564" sldId="259"/>
            <ac:spMk id="3" creationId="{BBA04FD7-5BDD-428F-EB14-3A29E6DF01DE}"/>
          </ac:spMkLst>
        </pc:spChg>
        <pc:picChg chg="add mod modCrop">
          <ac:chgData name="Hörnemann, Johannes" userId="a9bdf1d1-c60d-44e6-a973-a21cbb37357c" providerId="ADAL" clId="{98D61F98-863E-493D-A635-A87F47938A95}" dt="2024-10-30T20:34:07.206" v="260" actId="1076"/>
          <ac:picMkLst>
            <pc:docMk/>
            <pc:sldMk cId="1550255564" sldId="259"/>
            <ac:picMk id="5" creationId="{778C1CAF-14C3-95D4-2EAB-CF1C724269B4}"/>
          </ac:picMkLst>
        </pc:picChg>
      </pc:sldChg>
    </pc:docChg>
  </pc:docChgLst>
  <pc:docChgLst>
    <pc:chgData name="Stöber, Sarah" userId="636dbbc4-d370-420f-98f5-1abd98fafaa7" providerId="ADAL" clId="{CB9777F9-BFFD-4F22-B6B9-3664B96962B6}"/>
    <pc:docChg chg="custSel modSld modMainMaster">
      <pc:chgData name="Stöber, Sarah" userId="636dbbc4-d370-420f-98f5-1abd98fafaa7" providerId="ADAL" clId="{CB9777F9-BFFD-4F22-B6B9-3664B96962B6}" dt="2024-10-30T12:48:57.548" v="17" actId="207"/>
      <pc:docMkLst>
        <pc:docMk/>
      </pc:docMkLst>
      <pc:sldChg chg="modSp mod">
        <pc:chgData name="Stöber, Sarah" userId="636dbbc4-d370-420f-98f5-1abd98fafaa7" providerId="ADAL" clId="{CB9777F9-BFFD-4F22-B6B9-3664B96962B6}" dt="2024-10-30T12:48:57.548" v="17" actId="207"/>
        <pc:sldMkLst>
          <pc:docMk/>
          <pc:sldMk cId="2256104040" sldId="258"/>
        </pc:sldMkLst>
        <pc:spChg chg="mod">
          <ac:chgData name="Stöber, Sarah" userId="636dbbc4-d370-420f-98f5-1abd98fafaa7" providerId="ADAL" clId="{CB9777F9-BFFD-4F22-B6B9-3664B96962B6}" dt="2024-10-30T12:48:57.548" v="17" actId="207"/>
          <ac:spMkLst>
            <pc:docMk/>
            <pc:sldMk cId="2256104040" sldId="258"/>
            <ac:spMk id="8" creationId="{17978DDD-24C3-D1A3-1534-BF11E0B054E8}"/>
          </ac:spMkLst>
        </pc:spChg>
      </pc:sldChg>
      <pc:sldMasterChg chg="addSp delSp modSp mod">
        <pc:chgData name="Stöber, Sarah" userId="636dbbc4-d370-420f-98f5-1abd98fafaa7" providerId="ADAL" clId="{CB9777F9-BFFD-4F22-B6B9-3664B96962B6}" dt="2024-10-30T12:45:44.275" v="4" actId="167"/>
        <pc:sldMasterMkLst>
          <pc:docMk/>
          <pc:sldMasterMk cId="4123720353" sldId="2147483662"/>
        </pc:sldMasterMkLst>
        <pc:picChg chg="add mod ord">
          <ac:chgData name="Stöber, Sarah" userId="636dbbc4-d370-420f-98f5-1abd98fafaa7" providerId="ADAL" clId="{CB9777F9-BFFD-4F22-B6B9-3664B96962B6}" dt="2024-10-30T12:45:44.275" v="4" actId="167"/>
          <ac:picMkLst>
            <pc:docMk/>
            <pc:sldMasterMk cId="4123720353" sldId="2147483662"/>
            <ac:picMk id="4" creationId="{A033CED0-A7FC-BEE0-F947-13400554C107}"/>
          </ac:picMkLst>
        </pc:picChg>
        <pc:picChg chg="del">
          <ac:chgData name="Stöber, Sarah" userId="636dbbc4-d370-420f-98f5-1abd98fafaa7" providerId="ADAL" clId="{CB9777F9-BFFD-4F22-B6B9-3664B96962B6}" dt="2024-10-30T12:45:03.192" v="0" actId="478"/>
          <ac:picMkLst>
            <pc:docMk/>
            <pc:sldMasterMk cId="4123720353" sldId="2147483662"/>
            <ac:picMk id="8" creationId="{C484A9C0-B21B-1A09-34AC-1F9E99DDD29A}"/>
          </ac:picMkLst>
        </pc:picChg>
      </pc:sldMasterChg>
      <pc:sldMasterChg chg="addSp delSp modSp mod">
        <pc:chgData name="Stöber, Sarah" userId="636dbbc4-d370-420f-98f5-1abd98fafaa7" providerId="ADAL" clId="{CB9777F9-BFFD-4F22-B6B9-3664B96962B6}" dt="2024-10-30T12:46:25.850" v="11" actId="167"/>
        <pc:sldMasterMkLst>
          <pc:docMk/>
          <pc:sldMasterMk cId="3273177218" sldId="2147483687"/>
        </pc:sldMasterMkLst>
        <pc:spChg chg="del">
          <ac:chgData name="Stöber, Sarah" userId="636dbbc4-d370-420f-98f5-1abd98fafaa7" providerId="ADAL" clId="{CB9777F9-BFFD-4F22-B6B9-3664B96962B6}" dt="2024-10-30T12:46:10.925" v="6" actId="478"/>
          <ac:spMkLst>
            <pc:docMk/>
            <pc:sldMasterMk cId="3273177218" sldId="2147483687"/>
            <ac:spMk id="2" creationId="{8DC615E2-5851-8C7A-6C01-3498793F4892}"/>
          </ac:spMkLst>
        </pc:spChg>
        <pc:spChg chg="del">
          <ac:chgData name="Stöber, Sarah" userId="636dbbc4-d370-420f-98f5-1abd98fafaa7" providerId="ADAL" clId="{CB9777F9-BFFD-4F22-B6B9-3664B96962B6}" dt="2024-10-30T12:46:12.298" v="7" actId="478"/>
          <ac:spMkLst>
            <pc:docMk/>
            <pc:sldMasterMk cId="3273177218" sldId="2147483687"/>
            <ac:spMk id="3" creationId="{B4CD817F-5B45-0CF4-60F1-206509929275}"/>
          </ac:spMkLst>
        </pc:spChg>
        <pc:picChg chg="del">
          <ac:chgData name="Stöber, Sarah" userId="636dbbc4-d370-420f-98f5-1abd98fafaa7" providerId="ADAL" clId="{CB9777F9-BFFD-4F22-B6B9-3664B96962B6}" dt="2024-10-30T12:46:03.106" v="5" actId="478"/>
          <ac:picMkLst>
            <pc:docMk/>
            <pc:sldMasterMk cId="3273177218" sldId="2147483687"/>
            <ac:picMk id="8" creationId="{F40CB346-E716-1EF7-DE88-1574B2E2397F}"/>
          </ac:picMkLst>
        </pc:picChg>
        <pc:picChg chg="add mod ord">
          <ac:chgData name="Stöber, Sarah" userId="636dbbc4-d370-420f-98f5-1abd98fafaa7" providerId="ADAL" clId="{CB9777F9-BFFD-4F22-B6B9-3664B96962B6}" dt="2024-10-30T12:46:25.850" v="11" actId="167"/>
          <ac:picMkLst>
            <pc:docMk/>
            <pc:sldMasterMk cId="3273177218" sldId="2147483687"/>
            <ac:picMk id="9" creationId="{8365D53A-8C19-E395-BB96-B9F5FF10AD59}"/>
          </ac:picMkLst>
        </pc:picChg>
      </pc:sldMasterChg>
      <pc:sldMasterChg chg="addSp delSp modSp mod">
        <pc:chgData name="Stöber, Sarah" userId="636dbbc4-d370-420f-98f5-1abd98fafaa7" providerId="ADAL" clId="{CB9777F9-BFFD-4F22-B6B9-3664B96962B6}" dt="2024-10-30T12:46:48.866" v="15" actId="962"/>
        <pc:sldMasterMkLst>
          <pc:docMk/>
          <pc:sldMasterMk cId="637020315" sldId="2147483699"/>
        </pc:sldMasterMkLst>
        <pc:picChg chg="add mod">
          <ac:chgData name="Stöber, Sarah" userId="636dbbc4-d370-420f-98f5-1abd98fafaa7" providerId="ADAL" clId="{CB9777F9-BFFD-4F22-B6B9-3664B96962B6}" dt="2024-10-30T12:46:48.866" v="15" actId="962"/>
          <ac:picMkLst>
            <pc:docMk/>
            <pc:sldMasterMk cId="637020315" sldId="2147483699"/>
            <ac:picMk id="4" creationId="{18425DFD-5467-1577-BF1C-85E5F057125A}"/>
          </ac:picMkLst>
        </pc:picChg>
        <pc:picChg chg="del">
          <ac:chgData name="Stöber, Sarah" userId="636dbbc4-d370-420f-98f5-1abd98fafaa7" providerId="ADAL" clId="{CB9777F9-BFFD-4F22-B6B9-3664B96962B6}" dt="2024-10-30T12:46:41.748" v="12" actId="478"/>
          <ac:picMkLst>
            <pc:docMk/>
            <pc:sldMasterMk cId="637020315" sldId="2147483699"/>
            <ac:picMk id="8" creationId="{F5AE7254-F92B-BBCD-ACD3-2EABC19410AE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5CAD75-6AC9-1D24-1EE1-75E145B1B9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121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2358CDD0-1AFC-42B4-A17C-D28AB38CACEF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9B9B00-2D77-08DB-BF64-2DD15118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945" y="6796293"/>
            <a:ext cx="2474774" cy="39039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1C5D41-E35F-4A47-D688-6FA266AF9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693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FF4FE2E9-71C0-4B3D-951B-6610339E6A0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>
            <a:extLst>
              <a:ext uri="{FF2B5EF4-FFF2-40B4-BE49-F238E27FC236}">
                <a16:creationId xmlns:a16="http://schemas.microsoft.com/office/drawing/2014/main" id="{A8F1B11B-6E01-0398-F4DE-9C9FAFE7B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4039529"/>
            <a:ext cx="5071534" cy="1417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Bitte individualisieren</a:t>
            </a:r>
            <a:br>
              <a:rPr lang="de-DE" dirty="0"/>
            </a:br>
            <a:r>
              <a:rPr lang="de-DE" dirty="0"/>
              <a:t>Ort und Datum</a:t>
            </a:r>
          </a:p>
        </p:txBody>
      </p:sp>
    </p:spTree>
    <p:extLst>
      <p:ext uri="{BB962C8B-B14F-4D97-AF65-F5344CB8AC3E}">
        <p14:creationId xmlns:p14="http://schemas.microsoft.com/office/powerpoint/2010/main" val="23800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BD019D-A8D6-9A8A-AD41-AEF6FD3BA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598AD6F-BC56-8342-77EC-6EDBB702F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4121" y="1951982"/>
            <a:ext cx="6324422" cy="465250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06297B-39EC-C976-94CD-5331C1E426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121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2358CDD0-1AFC-42B4-A17C-D28AB38CACEF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7547E0-953D-3E5F-40D8-290A8E50E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945" y="6796293"/>
            <a:ext cx="2474774" cy="39039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4F2FEB-598A-0949-C66E-3EB39CD23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693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FF4FE2E9-71C0-4B3D-951B-6610339E6A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684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C207992-4300-8121-F7C3-78B16144C6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247437" y="390396"/>
            <a:ext cx="1581105" cy="6214093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8EC67D6-BC01-9A69-8F58-ABF1BCD74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4121" y="390396"/>
            <a:ext cx="4651658" cy="621409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E4E9ED-7AEE-92A2-3886-0E58FCF94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121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2358CDD0-1AFC-42B4-A17C-D28AB38CACEF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703B0B-9D77-1A85-1CFE-B4A67BEEF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945" y="6796293"/>
            <a:ext cx="2474774" cy="39039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C09DAB-82C0-ECAC-605A-52EC5247A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693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FF4FE2E9-71C0-4B3D-951B-6610339E6A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0359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781338-6E51-9606-12C6-423943393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93168F2-BF9A-2FF3-250C-BC571251AE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121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2358CDD0-1AFC-42B4-A17C-D28AB38CACEF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F71D878-4E2A-37F7-C29E-65F06FDFD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945" y="6796293"/>
            <a:ext cx="2474774" cy="39039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0F16C8E-157F-EAAF-A728-742A1AFA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693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FF4FE2E9-71C0-4B3D-951B-6610339E6A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4133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334DA-109E-8200-7D84-3C634DE2B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9533" y="1634066"/>
            <a:ext cx="4842934" cy="2118783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5EE02AA-FA2B-F38B-AAA1-E72BBDE33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9533" y="3970868"/>
            <a:ext cx="4842934" cy="1481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619598-1817-1562-8986-8E912876E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498C-29F3-4CBB-B4BD-9C910354123B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A48750-4555-835C-46F1-8DF92C659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8F08DE-A496-7708-1788-B60032DE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66AD-BF37-43CF-A0E5-A52380E62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826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4C9237-C53F-BF99-ED9C-38CCE6D79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390525"/>
            <a:ext cx="6323013" cy="141763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1B3FE5-6605-7D43-4368-86ADB6F16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952625"/>
            <a:ext cx="6323013" cy="4651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387565-C206-9EA0-F3E8-BF09DC4CF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498C-29F3-4CBB-B4BD-9C910354123B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21D854-728F-F8C0-963E-5E599B17C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45D5F4-629C-03CA-4E55-6693E3A56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66AD-BF37-43CF-A0E5-A52380E62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2317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ABD61A-DD9D-9DF3-EB46-6C5448428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1828800"/>
            <a:ext cx="6324600" cy="304958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7FE2C5-7519-0DDB-C90F-6838F0B96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0063" y="4906963"/>
            <a:ext cx="6324600" cy="1604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649FC5-CCC8-43E9-E12E-881BB8FEC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498C-29F3-4CBB-B4BD-9C910354123B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AA79E5-7AE5-5998-377C-5F78FCC0A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A245FB-277B-0671-BD65-3917D5058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66AD-BF37-43CF-A0E5-A52380E62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062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65FB91-DDBC-61C5-8C92-B9D020C31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390525"/>
            <a:ext cx="6323013" cy="141763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7B7DB2-1A26-D1B4-5BAB-6FC6D67572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4825" y="1952625"/>
            <a:ext cx="3084513" cy="4651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6FB568-D356-6865-7E42-A3148B86E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41738" y="1952625"/>
            <a:ext cx="3086100" cy="4651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0C1355-BF1E-FEF1-34B4-C57119785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498C-29F3-4CBB-B4BD-9C910354123B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A789F0-838B-2500-135D-364597733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DE5C1D4-CC20-F4C3-E75D-3058AA6CF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66AD-BF37-43CF-A0E5-A52380E62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050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E35212-A0BE-66B5-3435-A04C17014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390525"/>
            <a:ext cx="6324600" cy="141763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85F5B6-5587-42BA-6266-6E62FC93B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4825" y="1797050"/>
            <a:ext cx="3101975" cy="8810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019E78-7842-4A6D-16A0-3DEB4EA847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825" y="2678113"/>
            <a:ext cx="3101975" cy="3940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7C851ED-F6BE-137B-984A-E484BDDBE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711575" y="1797050"/>
            <a:ext cx="3117850" cy="8810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E19CE45-1CA8-481F-356F-6E7677ADBE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711575" y="2678113"/>
            <a:ext cx="3117850" cy="3940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3F811BF-8B56-422F-E06B-26C816A24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498C-29F3-4CBB-B4BD-9C910354123B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DE70DD3-ADC4-0E4D-A677-1F02CBD44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8A88EC7-023A-D35B-BB67-1DAF1BCB8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66AD-BF37-43CF-A0E5-A52380E62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0553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BF8588-3BDC-8608-4242-A3C8F1BC4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390525"/>
            <a:ext cx="6323013" cy="141763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9619777-BE69-1601-3E5C-4F9FA3446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498C-29F3-4CBB-B4BD-9C910354123B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9308CC4-1E4D-B7D7-8703-2DD93711E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B3387C7-FF3D-2E00-6C83-8F8F704FA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66AD-BF37-43CF-A0E5-A52380E62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9965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9744D4D-1530-806A-0615-77957462D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498C-29F3-4CBB-B4BD-9C910354123B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1132F97-B0F5-E0EB-4D9C-CAEF0A7AD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5824AF1-AE68-A98F-ED30-FDC764EC4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66AD-BF37-43CF-A0E5-A52380E62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68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E018F5-FA5F-6D41-FC29-398230186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14D6DA-5457-5160-0ABB-CE87DBCDB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121" y="1951982"/>
            <a:ext cx="6324422" cy="46525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F0152C-F2C5-EF1D-735B-A6A9C4D6E0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121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2358CDD0-1AFC-42B4-A17C-D28AB38CACEF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0D5CDE-DEC8-7086-1FE3-D372E4BB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945" y="6796293"/>
            <a:ext cx="2474774" cy="39039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91D7EE-FB44-0869-07DD-73547C208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693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FF4FE2E9-71C0-4B3D-951B-6610339E6A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4654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889FD5-FA48-B334-EC3A-82BBCE19C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488950"/>
            <a:ext cx="2365375" cy="171132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06488E-C93B-BAE5-F3FC-BA229A149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850" y="1055688"/>
            <a:ext cx="3711575" cy="52117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913D562-1738-DDB6-9595-2BD91E0B2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4825" y="2200275"/>
            <a:ext cx="2365375" cy="407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538141-93E8-4E4B-9C49-A7396A15E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498C-29F3-4CBB-B4BD-9C910354123B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7466AB-BF19-2FB4-9F61-EA6364614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96221F3-17B9-15C2-7236-52E064A1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66AD-BF37-43CF-A0E5-A52380E62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3538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2F696B-1227-5399-A2B4-66C661D95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488950"/>
            <a:ext cx="2365375" cy="1711325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298DDCC-234B-E9C8-64F5-AE4DBFF11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17850" y="1055688"/>
            <a:ext cx="3711575" cy="5211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A0F1E2-AE0D-CC7D-D065-0E45902DC2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4825" y="2200275"/>
            <a:ext cx="2365375" cy="407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255A5B7-D377-704A-66BB-1CA396F2F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498C-29F3-4CBB-B4BD-9C910354123B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A9C9DB-EBA6-C3CD-B673-50119C4B7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8758B0-2812-8EF0-B5DA-6843D706E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66AD-BF37-43CF-A0E5-A52380E62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4594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18BD3-569F-D3E7-BB8B-E823907C2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390525"/>
            <a:ext cx="6323013" cy="141763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EE01E0E-EDE7-985C-9CF3-094E57632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4825" y="1952625"/>
            <a:ext cx="6323013" cy="46513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064E17-6FF0-D60E-4A23-87CA5D2F9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498C-29F3-4CBB-B4BD-9C910354123B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1EFE36-F247-6683-1224-01EDE83A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F6CEE5-D879-811A-9023-3E1639074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66AD-BF37-43CF-A0E5-A52380E62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93533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5493A48-31E1-F7A8-58D5-1D4069483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248275" y="390525"/>
            <a:ext cx="1579563" cy="621347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CE50BC2-AA55-93E4-1362-98209001F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4825" y="390525"/>
            <a:ext cx="4591050" cy="62134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C79E49-8B22-EB8A-EAB2-B18FC8F74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0498C-29F3-4CBB-B4BD-9C910354123B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6B64C2-04D4-BC6C-0B3E-0CFA9E196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F8C14D-FF4C-DF3A-22E1-B3301BA6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66AD-BF37-43CF-A0E5-A52380E62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9646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478BC5-F40E-CA20-2648-7AB85C6DFC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8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E9A57AEB-EA90-43DC-91B1-119A48616F78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1682BD-D39F-AB64-605C-BB5AF2946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875" y="6796088"/>
            <a:ext cx="2474913" cy="3905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962296-5DDF-E398-401E-339C4285D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4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B64478C8-6133-4EDE-9405-2CCE6DC604B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>
            <a:extLst>
              <a:ext uri="{FF2B5EF4-FFF2-40B4-BE49-F238E27FC236}">
                <a16:creationId xmlns:a16="http://schemas.microsoft.com/office/drawing/2014/main" id="{FF3793A1-128E-7855-B7C8-B50AD59F4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025" y="4141258"/>
            <a:ext cx="5455707" cy="1417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212203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9AACC1-402E-FDE9-B90F-10DB86834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A49661B-3AC6-1BBE-AC41-E70A474E8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952625"/>
            <a:ext cx="6323013" cy="4651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0FA269-284B-D68E-9A6D-110F8B1EC3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8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E9A57AEB-EA90-43DC-91B1-119A48616F78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0561BD-F1E6-29B2-5E00-72EF9F4D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875" y="6796088"/>
            <a:ext cx="2474913" cy="3905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C29AF4-E46F-2C49-9A70-41EAA491F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4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B64478C8-6133-4EDE-9405-2CCE6DC604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15122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C598EF-D479-8AA2-BA86-6F494155A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1828800"/>
            <a:ext cx="6324600" cy="30495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E27DD0-C70A-7301-FA0E-8E7DF573E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0063" y="4906963"/>
            <a:ext cx="6324600" cy="1604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4A922C-2A98-935B-FD93-97A487DD17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8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E9A57AEB-EA90-43DC-91B1-119A48616F78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D206DB-030D-D4C0-0AC8-FA7BE9779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875" y="6796088"/>
            <a:ext cx="2474913" cy="3905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AC8526-1812-CEC8-799A-7180B288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4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B64478C8-6133-4EDE-9405-2CCE6DC604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5584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62CC7-A677-0965-1B22-8D447140D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FFE1C2-DB49-CBA9-AA53-F7C3D67D10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4825" y="1952625"/>
            <a:ext cx="3084513" cy="4651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4750130-C3B3-77C0-A30D-15477A3B9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41738" y="1952625"/>
            <a:ext cx="3086100" cy="4651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14449D1-2D86-BE03-9A5B-D285165628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8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E9A57AEB-EA90-43DC-91B1-119A48616F78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94895E-4487-025F-5E23-6CACA13B0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875" y="6796088"/>
            <a:ext cx="2474913" cy="3905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15F171-23CB-0B70-6908-C75CEDA22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4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B64478C8-6133-4EDE-9405-2CCE6DC604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141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9B84D0-B9A3-29E3-3F43-422D1EB3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390525"/>
            <a:ext cx="6324600" cy="1417638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EA8134-467D-D915-68CA-9AE44FEA6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4825" y="1797050"/>
            <a:ext cx="3101975" cy="8810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420B0A-FFC8-1C96-85F4-802BAE035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825" y="2678113"/>
            <a:ext cx="3101975" cy="3940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60A7A9F-543D-DD29-E523-9F599DFA1F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711575" y="1797050"/>
            <a:ext cx="3117850" cy="8810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84D13D0-A7D1-4564-8BAD-AA71B9508C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711575" y="2678113"/>
            <a:ext cx="3117850" cy="3940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CDBC8FC-FDBB-0BF4-072A-FA39525957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8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E9A57AEB-EA90-43DC-91B1-119A48616F78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8F525DE-4B5D-EFC6-ADA2-B4080EF83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875" y="6796088"/>
            <a:ext cx="2474913" cy="3905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161EAD6-2675-5F33-C41B-970C64E53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4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B64478C8-6133-4EDE-9405-2CCE6DC604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30536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EE8D93-B8F9-9A01-E610-297B7CAD5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1300861-1193-BCC2-6D49-D3C3ABF626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8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E9A57AEB-EA90-43DC-91B1-119A48616F78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3E80CEA-AD2C-A08E-F3D8-A40E86E1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875" y="6796088"/>
            <a:ext cx="2474913" cy="3905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8CC460-B4E7-4BBF-C07B-75B24EB38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4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B64478C8-6133-4EDE-9405-2CCE6DC604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2724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E162E-CADD-54CC-CC80-74EF1568D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301" y="1828074"/>
            <a:ext cx="6324422" cy="3050184"/>
          </a:xfrm>
        </p:spPr>
        <p:txBody>
          <a:bodyPr anchor="b"/>
          <a:lstStyle>
            <a:lvl1pPr>
              <a:defRPr sz="6415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55D51D7-8976-6BC9-C1AD-5F4366E5F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0301" y="4907114"/>
            <a:ext cx="6324422" cy="16040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66">
                <a:solidFill>
                  <a:schemeClr val="tx1">
                    <a:tint val="82000"/>
                  </a:schemeClr>
                </a:solidFill>
              </a:defRPr>
            </a:lvl1pPr>
            <a:lvl2pPr marL="488838" indent="0">
              <a:buNone/>
              <a:defRPr sz="2138">
                <a:solidFill>
                  <a:schemeClr val="tx1">
                    <a:tint val="82000"/>
                  </a:schemeClr>
                </a:solidFill>
              </a:defRPr>
            </a:lvl2pPr>
            <a:lvl3pPr marL="977676" indent="0">
              <a:buNone/>
              <a:defRPr sz="1925">
                <a:solidFill>
                  <a:schemeClr val="tx1">
                    <a:tint val="82000"/>
                  </a:schemeClr>
                </a:solidFill>
              </a:defRPr>
            </a:lvl3pPr>
            <a:lvl4pPr marL="1466515" indent="0">
              <a:buNone/>
              <a:defRPr sz="1711">
                <a:solidFill>
                  <a:schemeClr val="tx1">
                    <a:tint val="82000"/>
                  </a:schemeClr>
                </a:solidFill>
              </a:defRPr>
            </a:lvl4pPr>
            <a:lvl5pPr marL="1955353" indent="0">
              <a:buNone/>
              <a:defRPr sz="1711">
                <a:solidFill>
                  <a:schemeClr val="tx1">
                    <a:tint val="82000"/>
                  </a:schemeClr>
                </a:solidFill>
              </a:defRPr>
            </a:lvl5pPr>
            <a:lvl6pPr marL="2444191" indent="0">
              <a:buNone/>
              <a:defRPr sz="1711">
                <a:solidFill>
                  <a:schemeClr val="tx1">
                    <a:tint val="82000"/>
                  </a:schemeClr>
                </a:solidFill>
              </a:defRPr>
            </a:lvl6pPr>
            <a:lvl7pPr marL="2933029" indent="0">
              <a:buNone/>
              <a:defRPr sz="1711">
                <a:solidFill>
                  <a:schemeClr val="tx1">
                    <a:tint val="82000"/>
                  </a:schemeClr>
                </a:solidFill>
              </a:defRPr>
            </a:lvl7pPr>
            <a:lvl8pPr marL="3421868" indent="0">
              <a:buNone/>
              <a:defRPr sz="1711">
                <a:solidFill>
                  <a:schemeClr val="tx1">
                    <a:tint val="82000"/>
                  </a:schemeClr>
                </a:solidFill>
              </a:defRPr>
            </a:lvl8pPr>
            <a:lvl9pPr marL="3910706" indent="0">
              <a:buNone/>
              <a:defRPr sz="171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351690-77AB-8F76-F508-C153E9790B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121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2358CDD0-1AFC-42B4-A17C-D28AB38CACEF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3B8945-9776-A645-153E-531B8487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945" y="6796293"/>
            <a:ext cx="2474774" cy="39039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871F4A-5093-4B09-CB46-15CE9BF07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693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FF4FE2E9-71C0-4B3D-951B-6610339E6A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1801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2CF3F7B-5EF8-39D1-C8F7-A9B6C9B5A2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8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E9A57AEB-EA90-43DC-91B1-119A48616F78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45762E8-D413-8216-AE4F-1D97B4C13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875" y="6796088"/>
            <a:ext cx="2474913" cy="3905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81A4001-5BEF-4A0F-86C5-9A5318BBA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4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B64478C8-6133-4EDE-9405-2CCE6DC604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8004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C8DE3-BF9A-BF8F-90B9-689C36344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488950"/>
            <a:ext cx="2365375" cy="17113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1CD4C0-B228-8F74-0758-50A22A637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850" y="1055688"/>
            <a:ext cx="3711575" cy="52117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49E0F2-2F6D-9983-0350-8E5DBEDF8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4825" y="2200275"/>
            <a:ext cx="2365375" cy="407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D92A1F1-D9F7-BEFC-1A39-EE5548E397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8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E9A57AEB-EA90-43DC-91B1-119A48616F78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021B3A6-A3F8-0408-F222-61DCC7931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875" y="6796088"/>
            <a:ext cx="2474913" cy="3905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F92903D-7A65-008E-3B2F-61EEF655B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4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B64478C8-6133-4EDE-9405-2CCE6DC604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43615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C8429C-DA05-8009-1500-758EF1253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488950"/>
            <a:ext cx="2365375" cy="17113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D210D0-0EDA-7D63-A568-7271D3A21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17850" y="1055688"/>
            <a:ext cx="3711575" cy="5211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732F42-8A27-0E6B-529C-F4B50CC36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4825" y="2200275"/>
            <a:ext cx="2365375" cy="4075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267587B-4282-ED7D-AD02-A992B9665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8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E9A57AEB-EA90-43DC-91B1-119A48616F78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067E6DE-F904-4300-D239-670FB3A65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875" y="6796088"/>
            <a:ext cx="2474913" cy="3905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3F11FC-1D27-0890-E2BC-FE70A6783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4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B64478C8-6133-4EDE-9405-2CCE6DC604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55804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B11EC4-1FBD-64FC-5CDB-1527273DF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70F606D-0215-174D-55F3-382C2230D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4825" y="1952625"/>
            <a:ext cx="6323013" cy="46513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0A623C-52E6-9D21-5AFB-8B1D2681D5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8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E9A57AEB-EA90-43DC-91B1-119A48616F78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752BDC-D7D3-EFFD-0281-48651DBD8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875" y="6796088"/>
            <a:ext cx="2474913" cy="3905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DDFDFC-2162-C596-0612-F1F51F4C0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4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B64478C8-6133-4EDE-9405-2CCE6DC604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09646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A362E40-ADB6-42F7-9AD1-24AA5FB6C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248275" y="390525"/>
            <a:ext cx="1579563" cy="62134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16270C9-F894-D682-BD08-CEE638265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4825" y="390525"/>
            <a:ext cx="4591050" cy="62134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A7280E-4726-9E98-F98B-F6549C7C68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8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E9A57AEB-EA90-43DC-91B1-119A48616F78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B6E89C-8AE0-4458-7A3A-03A397BD1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875" y="6796088"/>
            <a:ext cx="2474913" cy="3905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58C057-082F-EFC1-285E-6341C889B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425" y="6796088"/>
            <a:ext cx="1649413" cy="390525"/>
          </a:xfrm>
          <a:prstGeom prst="rect">
            <a:avLst/>
          </a:prstGeom>
        </p:spPr>
        <p:txBody>
          <a:bodyPr/>
          <a:lstStyle/>
          <a:p>
            <a:fld id="{B64478C8-6133-4EDE-9405-2CCE6DC604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760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5B7E8D-D15D-05FF-E640-B015E057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BD8021-4782-8A14-C537-C110B3465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4120" y="1951982"/>
            <a:ext cx="3116382" cy="46525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5D5641-80C6-DCC3-3994-C90D2BF6E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2161" y="1951982"/>
            <a:ext cx="3116382" cy="465250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4A1F8E-80F9-356C-8E35-5D494DE044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121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2358CDD0-1AFC-42B4-A17C-D28AB38CACEF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0A87DF-279A-C0F8-A4CA-53837BED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945" y="6796293"/>
            <a:ext cx="2474774" cy="39039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E077B37-82DE-B0A8-C72C-F8DA5FFC3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693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FF4FE2E9-71C0-4B3D-951B-6610339E6A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427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9999A3-212A-DD40-3308-C047B1CA8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076" y="390397"/>
            <a:ext cx="6324422" cy="1417309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2BA908-A5B2-64EB-C371-463D15F3F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5076" y="1797522"/>
            <a:ext cx="3102060" cy="880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66" b="1"/>
            </a:lvl1pPr>
            <a:lvl2pPr marL="488838" indent="0">
              <a:buNone/>
              <a:defRPr sz="2138" b="1"/>
            </a:lvl2pPr>
            <a:lvl3pPr marL="977676" indent="0">
              <a:buNone/>
              <a:defRPr sz="1925" b="1"/>
            </a:lvl3pPr>
            <a:lvl4pPr marL="1466515" indent="0">
              <a:buNone/>
              <a:defRPr sz="1711" b="1"/>
            </a:lvl4pPr>
            <a:lvl5pPr marL="1955353" indent="0">
              <a:buNone/>
              <a:defRPr sz="1711" b="1"/>
            </a:lvl5pPr>
            <a:lvl6pPr marL="2444191" indent="0">
              <a:buNone/>
              <a:defRPr sz="1711" b="1"/>
            </a:lvl6pPr>
            <a:lvl7pPr marL="2933029" indent="0">
              <a:buNone/>
              <a:defRPr sz="1711" b="1"/>
            </a:lvl7pPr>
            <a:lvl8pPr marL="3421868" indent="0">
              <a:buNone/>
              <a:defRPr sz="1711" b="1"/>
            </a:lvl8pPr>
            <a:lvl9pPr marL="3910706" indent="0">
              <a:buNone/>
              <a:defRPr sz="171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B580617-7853-031F-6785-B5A4F9619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5076" y="2678459"/>
            <a:ext cx="3102060" cy="39396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DA477BB-4FE0-187C-8155-EDBCE2205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712161" y="1797522"/>
            <a:ext cx="3117337" cy="880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66" b="1"/>
            </a:lvl1pPr>
            <a:lvl2pPr marL="488838" indent="0">
              <a:buNone/>
              <a:defRPr sz="2138" b="1"/>
            </a:lvl2pPr>
            <a:lvl3pPr marL="977676" indent="0">
              <a:buNone/>
              <a:defRPr sz="1925" b="1"/>
            </a:lvl3pPr>
            <a:lvl4pPr marL="1466515" indent="0">
              <a:buNone/>
              <a:defRPr sz="1711" b="1"/>
            </a:lvl4pPr>
            <a:lvl5pPr marL="1955353" indent="0">
              <a:buNone/>
              <a:defRPr sz="1711" b="1"/>
            </a:lvl5pPr>
            <a:lvl6pPr marL="2444191" indent="0">
              <a:buNone/>
              <a:defRPr sz="1711" b="1"/>
            </a:lvl6pPr>
            <a:lvl7pPr marL="2933029" indent="0">
              <a:buNone/>
              <a:defRPr sz="1711" b="1"/>
            </a:lvl7pPr>
            <a:lvl8pPr marL="3421868" indent="0">
              <a:buNone/>
              <a:defRPr sz="1711" b="1"/>
            </a:lvl8pPr>
            <a:lvl9pPr marL="3910706" indent="0">
              <a:buNone/>
              <a:defRPr sz="171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1E1FE7-718E-AD57-3F0C-4146A17699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712161" y="2678459"/>
            <a:ext cx="3117337" cy="39396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0A7DA63-2C4E-C8AE-3F1A-B276953658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121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2358CDD0-1AFC-42B4-A17C-D28AB38CACEF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E69FC33-5E98-85C5-5BBC-6CCE18810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945" y="6796293"/>
            <a:ext cx="2474774" cy="39039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DA06E09-556D-DFF4-5E45-AD028D3F4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693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FF4FE2E9-71C0-4B3D-951B-6610339E6A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0395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7DFEAE-384D-0693-C3C9-DF2E16E16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C210DF5-8E29-3F77-C4E0-D11C866C71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121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2358CDD0-1AFC-42B4-A17C-D28AB38CACEF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580F150-C108-0CC4-F2E4-30ABDF2FF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945" y="6796293"/>
            <a:ext cx="2474774" cy="39039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F56EB1E-6037-F6F7-E88B-F4DACA558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693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FF4FE2E9-71C0-4B3D-951B-6610339E6A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72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34E7F48-9936-1E54-26B8-6657E16780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121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2358CDD0-1AFC-42B4-A17C-D28AB38CACEF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028F70A-D680-1D63-6D4A-90AA1BF77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945" y="6796293"/>
            <a:ext cx="2474774" cy="39039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9D4234E-17C8-9062-7A8B-368485C17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693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FF4FE2E9-71C0-4B3D-951B-6610339E6A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20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6D085-A099-D76A-C250-20BA81E54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076" y="488844"/>
            <a:ext cx="2364974" cy="1710955"/>
          </a:xfrm>
        </p:spPr>
        <p:txBody>
          <a:bodyPr anchor="b"/>
          <a:lstStyle>
            <a:lvl1pPr>
              <a:defRPr sz="342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534B8E-5531-1F16-757E-A5C7FBE5F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337" y="1055768"/>
            <a:ext cx="3712161" cy="5210943"/>
          </a:xfrm>
          <a:prstGeom prst="rect">
            <a:avLst/>
          </a:prstGeom>
        </p:spPr>
        <p:txBody>
          <a:bodyPr/>
          <a:lstStyle>
            <a:lvl1pPr>
              <a:defRPr sz="3421"/>
            </a:lvl1pPr>
            <a:lvl2pPr>
              <a:defRPr sz="2994"/>
            </a:lvl2pPr>
            <a:lvl3pPr>
              <a:defRPr sz="2566"/>
            </a:lvl3pPr>
            <a:lvl4pPr>
              <a:defRPr sz="2138"/>
            </a:lvl4pPr>
            <a:lvl5pPr>
              <a:defRPr sz="2138"/>
            </a:lvl5pPr>
            <a:lvl6pPr>
              <a:defRPr sz="2138"/>
            </a:lvl6pPr>
            <a:lvl7pPr>
              <a:defRPr sz="2138"/>
            </a:lvl7pPr>
            <a:lvl8pPr>
              <a:defRPr sz="2138"/>
            </a:lvl8pPr>
            <a:lvl9pPr>
              <a:defRPr sz="2138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F06047-BDC1-790B-F9C4-303E79A081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5076" y="2199799"/>
            <a:ext cx="2364974" cy="4075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11"/>
            </a:lvl1pPr>
            <a:lvl2pPr marL="488838" indent="0">
              <a:buNone/>
              <a:defRPr sz="1497"/>
            </a:lvl2pPr>
            <a:lvl3pPr marL="977676" indent="0">
              <a:buNone/>
              <a:defRPr sz="1283"/>
            </a:lvl3pPr>
            <a:lvl4pPr marL="1466515" indent="0">
              <a:buNone/>
              <a:defRPr sz="1069"/>
            </a:lvl4pPr>
            <a:lvl5pPr marL="1955353" indent="0">
              <a:buNone/>
              <a:defRPr sz="1069"/>
            </a:lvl5pPr>
            <a:lvl6pPr marL="2444191" indent="0">
              <a:buNone/>
              <a:defRPr sz="1069"/>
            </a:lvl6pPr>
            <a:lvl7pPr marL="2933029" indent="0">
              <a:buNone/>
              <a:defRPr sz="1069"/>
            </a:lvl7pPr>
            <a:lvl8pPr marL="3421868" indent="0">
              <a:buNone/>
              <a:defRPr sz="1069"/>
            </a:lvl8pPr>
            <a:lvl9pPr marL="3910706" indent="0">
              <a:buNone/>
              <a:defRPr sz="10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A4D8CB-4F30-D6F3-5CCA-38ADB3FA9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121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2358CDD0-1AFC-42B4-A17C-D28AB38CACEF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E79BEB8-864A-6DFC-91B6-D0D9AF10A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945" y="6796293"/>
            <a:ext cx="2474774" cy="39039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DF8C68-5FF3-38A7-D50E-DD38E09AC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693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FF4FE2E9-71C0-4B3D-951B-6610339E6A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3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1D35EA-5C25-E1FF-2AF4-963717B9D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076" y="488844"/>
            <a:ext cx="2364974" cy="1710955"/>
          </a:xfrm>
        </p:spPr>
        <p:txBody>
          <a:bodyPr anchor="b"/>
          <a:lstStyle>
            <a:lvl1pPr>
              <a:defRPr sz="342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4B5A885-5275-C757-0D42-CC144A4F70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17337" y="1055768"/>
            <a:ext cx="3712161" cy="52109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21"/>
            </a:lvl1pPr>
            <a:lvl2pPr marL="488838" indent="0">
              <a:buNone/>
              <a:defRPr sz="2994"/>
            </a:lvl2pPr>
            <a:lvl3pPr marL="977676" indent="0">
              <a:buNone/>
              <a:defRPr sz="2566"/>
            </a:lvl3pPr>
            <a:lvl4pPr marL="1466515" indent="0">
              <a:buNone/>
              <a:defRPr sz="2138"/>
            </a:lvl4pPr>
            <a:lvl5pPr marL="1955353" indent="0">
              <a:buNone/>
              <a:defRPr sz="2138"/>
            </a:lvl5pPr>
            <a:lvl6pPr marL="2444191" indent="0">
              <a:buNone/>
              <a:defRPr sz="2138"/>
            </a:lvl6pPr>
            <a:lvl7pPr marL="2933029" indent="0">
              <a:buNone/>
              <a:defRPr sz="2138"/>
            </a:lvl7pPr>
            <a:lvl8pPr marL="3421868" indent="0">
              <a:buNone/>
              <a:defRPr sz="2138"/>
            </a:lvl8pPr>
            <a:lvl9pPr marL="3910706" indent="0">
              <a:buNone/>
              <a:defRPr sz="2138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E4DBCDC-C2A9-A32A-333A-01CC8B7E1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5076" y="2199799"/>
            <a:ext cx="2364974" cy="4075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11"/>
            </a:lvl1pPr>
            <a:lvl2pPr marL="488838" indent="0">
              <a:buNone/>
              <a:defRPr sz="1497"/>
            </a:lvl2pPr>
            <a:lvl3pPr marL="977676" indent="0">
              <a:buNone/>
              <a:defRPr sz="1283"/>
            </a:lvl3pPr>
            <a:lvl4pPr marL="1466515" indent="0">
              <a:buNone/>
              <a:defRPr sz="1069"/>
            </a:lvl4pPr>
            <a:lvl5pPr marL="1955353" indent="0">
              <a:buNone/>
              <a:defRPr sz="1069"/>
            </a:lvl5pPr>
            <a:lvl6pPr marL="2444191" indent="0">
              <a:buNone/>
              <a:defRPr sz="1069"/>
            </a:lvl6pPr>
            <a:lvl7pPr marL="2933029" indent="0">
              <a:buNone/>
              <a:defRPr sz="1069"/>
            </a:lvl7pPr>
            <a:lvl8pPr marL="3421868" indent="0">
              <a:buNone/>
              <a:defRPr sz="1069"/>
            </a:lvl8pPr>
            <a:lvl9pPr marL="3910706" indent="0">
              <a:buNone/>
              <a:defRPr sz="10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75232AB-64E4-0A65-483A-D8654AA839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4121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2358CDD0-1AFC-42B4-A17C-D28AB38CACEF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58958CF-FD51-1487-9D20-10D2DBBA2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28945" y="6796293"/>
            <a:ext cx="2474774" cy="390396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13B975-E3E7-2E48-AE89-DC9B0B051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78693" y="6796293"/>
            <a:ext cx="1649849" cy="390396"/>
          </a:xfrm>
          <a:prstGeom prst="rect">
            <a:avLst/>
          </a:prstGeom>
        </p:spPr>
        <p:txBody>
          <a:bodyPr/>
          <a:lstStyle/>
          <a:p>
            <a:fld id="{FF4FE2E9-71C0-4B3D-951B-6610339E6A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329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Text, Screenshot, Schrift, Design enthält.&#10;&#10;Automatisch generierte Beschreibung">
            <a:extLst>
              <a:ext uri="{FF2B5EF4-FFF2-40B4-BE49-F238E27FC236}">
                <a16:creationId xmlns:a16="http://schemas.microsoft.com/office/drawing/2014/main" id="{A033CED0-A7FC-BEE0-F947-13400554C10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32663" cy="7332663"/>
          </a:xfrm>
          <a:prstGeom prst="rect">
            <a:avLst/>
          </a:prstGeom>
        </p:spPr>
      </p:pic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49F157D-660C-D49F-BFC3-CF66DA4AE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4039529"/>
            <a:ext cx="5071534" cy="1417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Bitte individualisieren</a:t>
            </a:r>
            <a:br>
              <a:rPr lang="de-DE" dirty="0"/>
            </a:br>
            <a:r>
              <a:rPr lang="de-DE" dirty="0"/>
              <a:t>Ort und Datum</a:t>
            </a:r>
          </a:p>
        </p:txBody>
      </p:sp>
    </p:spTree>
    <p:extLst>
      <p:ext uri="{BB962C8B-B14F-4D97-AF65-F5344CB8AC3E}">
        <p14:creationId xmlns:p14="http://schemas.microsoft.com/office/powerpoint/2010/main" val="412372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defTabSz="977676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FF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44419" indent="-244419" algn="l" defTabSz="977676" rtl="0" eaLnBrk="1" latinLnBrk="0" hangingPunct="1">
        <a:lnSpc>
          <a:spcPct val="90000"/>
        </a:lnSpc>
        <a:spcBef>
          <a:spcPts val="1069"/>
        </a:spcBef>
        <a:buFont typeface="Arial" panose="020B0604020202020204" pitchFamily="34" charset="0"/>
        <a:buChar char="•"/>
        <a:defRPr sz="2994" kern="1200">
          <a:solidFill>
            <a:schemeClr val="tx1"/>
          </a:solidFill>
          <a:latin typeface="+mn-lt"/>
          <a:ea typeface="+mn-ea"/>
          <a:cs typeface="+mn-cs"/>
        </a:defRPr>
      </a:lvl1pPr>
      <a:lvl2pPr marL="733257" indent="-244419" algn="l" defTabSz="977676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2566" kern="1200">
          <a:solidFill>
            <a:schemeClr val="tx1"/>
          </a:solidFill>
          <a:latin typeface="+mn-lt"/>
          <a:ea typeface="+mn-ea"/>
          <a:cs typeface="+mn-cs"/>
        </a:defRPr>
      </a:lvl2pPr>
      <a:lvl3pPr marL="1222096" indent="-244419" algn="l" defTabSz="977676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2138" kern="1200">
          <a:solidFill>
            <a:schemeClr val="tx1"/>
          </a:solidFill>
          <a:latin typeface="+mn-lt"/>
          <a:ea typeface="+mn-ea"/>
          <a:cs typeface="+mn-cs"/>
        </a:defRPr>
      </a:lvl3pPr>
      <a:lvl4pPr marL="1710934" indent="-244419" algn="l" defTabSz="977676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5" kern="1200">
          <a:solidFill>
            <a:schemeClr val="tx1"/>
          </a:solidFill>
          <a:latin typeface="+mn-lt"/>
          <a:ea typeface="+mn-ea"/>
          <a:cs typeface="+mn-cs"/>
        </a:defRPr>
      </a:lvl4pPr>
      <a:lvl5pPr marL="2199772" indent="-244419" algn="l" defTabSz="977676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5" kern="1200">
          <a:solidFill>
            <a:schemeClr val="tx1"/>
          </a:solidFill>
          <a:latin typeface="+mn-lt"/>
          <a:ea typeface="+mn-ea"/>
          <a:cs typeface="+mn-cs"/>
        </a:defRPr>
      </a:lvl5pPr>
      <a:lvl6pPr marL="2688610" indent="-244419" algn="l" defTabSz="977676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5" kern="1200">
          <a:solidFill>
            <a:schemeClr val="tx1"/>
          </a:solidFill>
          <a:latin typeface="+mn-lt"/>
          <a:ea typeface="+mn-ea"/>
          <a:cs typeface="+mn-cs"/>
        </a:defRPr>
      </a:lvl6pPr>
      <a:lvl7pPr marL="3177449" indent="-244419" algn="l" defTabSz="977676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5" kern="1200">
          <a:solidFill>
            <a:schemeClr val="tx1"/>
          </a:solidFill>
          <a:latin typeface="+mn-lt"/>
          <a:ea typeface="+mn-ea"/>
          <a:cs typeface="+mn-cs"/>
        </a:defRPr>
      </a:lvl7pPr>
      <a:lvl8pPr marL="3666287" indent="-244419" algn="l" defTabSz="977676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5" kern="1200">
          <a:solidFill>
            <a:schemeClr val="tx1"/>
          </a:solidFill>
          <a:latin typeface="+mn-lt"/>
          <a:ea typeface="+mn-ea"/>
          <a:cs typeface="+mn-cs"/>
        </a:defRPr>
      </a:lvl8pPr>
      <a:lvl9pPr marL="4155125" indent="-244419" algn="l" defTabSz="977676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77676" rtl="0" eaLnBrk="1" latinLnBrk="0" hangingPunct="1">
        <a:defRPr sz="1925" kern="1200">
          <a:solidFill>
            <a:schemeClr val="tx1"/>
          </a:solidFill>
          <a:latin typeface="+mn-lt"/>
          <a:ea typeface="+mn-ea"/>
          <a:cs typeface="+mn-cs"/>
        </a:defRPr>
      </a:lvl1pPr>
      <a:lvl2pPr marL="488838" algn="l" defTabSz="977676" rtl="0" eaLnBrk="1" latinLnBrk="0" hangingPunct="1">
        <a:defRPr sz="1925" kern="1200">
          <a:solidFill>
            <a:schemeClr val="tx1"/>
          </a:solidFill>
          <a:latin typeface="+mn-lt"/>
          <a:ea typeface="+mn-ea"/>
          <a:cs typeface="+mn-cs"/>
        </a:defRPr>
      </a:lvl2pPr>
      <a:lvl3pPr marL="977676" algn="l" defTabSz="977676" rtl="0" eaLnBrk="1" latinLnBrk="0" hangingPunct="1">
        <a:defRPr sz="1925" kern="1200">
          <a:solidFill>
            <a:schemeClr val="tx1"/>
          </a:solidFill>
          <a:latin typeface="+mn-lt"/>
          <a:ea typeface="+mn-ea"/>
          <a:cs typeface="+mn-cs"/>
        </a:defRPr>
      </a:lvl3pPr>
      <a:lvl4pPr marL="1466515" algn="l" defTabSz="977676" rtl="0" eaLnBrk="1" latinLnBrk="0" hangingPunct="1">
        <a:defRPr sz="1925" kern="1200">
          <a:solidFill>
            <a:schemeClr val="tx1"/>
          </a:solidFill>
          <a:latin typeface="+mn-lt"/>
          <a:ea typeface="+mn-ea"/>
          <a:cs typeface="+mn-cs"/>
        </a:defRPr>
      </a:lvl4pPr>
      <a:lvl5pPr marL="1955353" algn="l" defTabSz="977676" rtl="0" eaLnBrk="1" latinLnBrk="0" hangingPunct="1">
        <a:defRPr sz="1925" kern="1200">
          <a:solidFill>
            <a:schemeClr val="tx1"/>
          </a:solidFill>
          <a:latin typeface="+mn-lt"/>
          <a:ea typeface="+mn-ea"/>
          <a:cs typeface="+mn-cs"/>
        </a:defRPr>
      </a:lvl5pPr>
      <a:lvl6pPr marL="2444191" algn="l" defTabSz="977676" rtl="0" eaLnBrk="1" latinLnBrk="0" hangingPunct="1">
        <a:defRPr sz="1925" kern="1200">
          <a:solidFill>
            <a:schemeClr val="tx1"/>
          </a:solidFill>
          <a:latin typeface="+mn-lt"/>
          <a:ea typeface="+mn-ea"/>
          <a:cs typeface="+mn-cs"/>
        </a:defRPr>
      </a:lvl6pPr>
      <a:lvl7pPr marL="2933029" algn="l" defTabSz="977676" rtl="0" eaLnBrk="1" latinLnBrk="0" hangingPunct="1">
        <a:defRPr sz="1925" kern="1200">
          <a:solidFill>
            <a:schemeClr val="tx1"/>
          </a:solidFill>
          <a:latin typeface="+mn-lt"/>
          <a:ea typeface="+mn-ea"/>
          <a:cs typeface="+mn-cs"/>
        </a:defRPr>
      </a:lvl7pPr>
      <a:lvl8pPr marL="3421868" algn="l" defTabSz="977676" rtl="0" eaLnBrk="1" latinLnBrk="0" hangingPunct="1">
        <a:defRPr sz="1925" kern="1200">
          <a:solidFill>
            <a:schemeClr val="tx1"/>
          </a:solidFill>
          <a:latin typeface="+mn-lt"/>
          <a:ea typeface="+mn-ea"/>
          <a:cs typeface="+mn-cs"/>
        </a:defRPr>
      </a:lvl8pPr>
      <a:lvl9pPr marL="3910706" algn="l" defTabSz="977676" rtl="0" eaLnBrk="1" latinLnBrk="0" hangingPunct="1">
        <a:defRPr sz="19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Ein Bild, das Text, Screenshot, Design enthält.&#10;&#10;Automatisch generierte Beschreibung">
            <a:extLst>
              <a:ext uri="{FF2B5EF4-FFF2-40B4-BE49-F238E27FC236}">
                <a16:creationId xmlns:a16="http://schemas.microsoft.com/office/drawing/2014/main" id="{8365D53A-8C19-E395-BB96-B9F5FF10AD5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32663" cy="7332663"/>
          </a:xfrm>
          <a:prstGeom prst="rect">
            <a:avLst/>
          </a:prstGeom>
        </p:spPr>
      </p:pic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352A8C-2ACE-3A76-E48E-C62D29704C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4825" y="6796088"/>
            <a:ext cx="1649413" cy="390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E0498C-29F3-4CBB-B4BD-9C910354123B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1E3A3-23D9-A328-F5B8-C1E4E0A2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8875" y="6796088"/>
            <a:ext cx="2474913" cy="390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6539E7-DEBE-BF16-9640-D4F04B978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78425" y="6796088"/>
            <a:ext cx="1649413" cy="390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0266AD-BF37-43CF-A0E5-A52380E62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317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E976503-8461-25B4-C5C9-7278B41EC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0025" y="4141258"/>
            <a:ext cx="5455707" cy="1417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pic>
        <p:nvPicPr>
          <p:cNvPr id="4" name="Grafik 3" descr="Ein Bild, das Text, Poster, Buch enthält.&#10;&#10;Automatisch generierte Beschreibung">
            <a:extLst>
              <a:ext uri="{FF2B5EF4-FFF2-40B4-BE49-F238E27FC236}">
                <a16:creationId xmlns:a16="http://schemas.microsoft.com/office/drawing/2014/main" id="{18425DFD-5467-1577-BF1C-85E5F057125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32663" cy="7332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02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FF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728DD5-FADC-BC8A-2C00-C56D08680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BA04FD7-5BDD-428F-EB14-3A29E6DF01DE}"/>
              </a:ext>
            </a:extLst>
          </p:cNvPr>
          <p:cNvSpPr/>
          <p:nvPr/>
        </p:nvSpPr>
        <p:spPr>
          <a:xfrm>
            <a:off x="0" y="0"/>
            <a:ext cx="7332663" cy="2016087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Hinweise zur Nutzung: </a:t>
            </a:r>
          </a:p>
          <a:p>
            <a:pPr algn="ctr"/>
            <a:r>
              <a:rPr lang="de-DE" dirty="0"/>
              <a:t>Bitte passen Sie die Detailinformationen auf den nächsten Folien (Ort/Datum) für Ihre Aktion an. 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Dann klicken Sie in </a:t>
            </a:r>
            <a:r>
              <a:rPr lang="de-DE" dirty="0" err="1"/>
              <a:t>Powerpoint</a:t>
            </a:r>
            <a:r>
              <a:rPr lang="de-DE" dirty="0"/>
              <a:t> bitte auf „Datei“ und exportieren die Grafiken: </a:t>
            </a:r>
          </a:p>
          <a:p>
            <a:pPr algn="ctr"/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78C1CAF-14C3-95D4-2EAB-CF1C724269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4193"/>
          <a:stretch/>
        </p:blipFill>
        <p:spPr>
          <a:xfrm>
            <a:off x="1" y="2016087"/>
            <a:ext cx="7332662" cy="601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25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>
            <a:extLst>
              <a:ext uri="{FF2B5EF4-FFF2-40B4-BE49-F238E27FC236}">
                <a16:creationId xmlns:a16="http://schemas.microsoft.com/office/drawing/2014/main" id="{F1550796-FCFE-8C4D-34F5-F8A368135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Ort und Datum hinzufügen</a:t>
            </a:r>
          </a:p>
        </p:txBody>
      </p:sp>
    </p:spTree>
    <p:extLst>
      <p:ext uri="{BB962C8B-B14F-4D97-AF65-F5344CB8AC3E}">
        <p14:creationId xmlns:p14="http://schemas.microsoft.com/office/powerpoint/2010/main" val="382154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3C0AD15-8C2D-C1C2-48CE-FC506D66A0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CD83F05E-3309-947D-25E7-D84A0EA68C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0745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17978DDD-24C3-D1A3-1534-BF11E0B05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bg1"/>
                </a:solidFill>
                <a:highlight>
                  <a:srgbClr val="FF0000"/>
                </a:highlight>
              </a:rPr>
              <a:t>Ort und Datum hinzufügen</a:t>
            </a:r>
          </a:p>
        </p:txBody>
      </p:sp>
    </p:spTree>
    <p:extLst>
      <p:ext uri="{BB962C8B-B14F-4D97-AF65-F5344CB8AC3E}">
        <p14:creationId xmlns:p14="http://schemas.microsoft.com/office/powerpoint/2010/main" val="2256104040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Benutzerdefiniert</PresentationFormat>
  <Paragraphs>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Benutzerdefiniertes Design</vt:lpstr>
      <vt:lpstr>1_Benutzerdefiniertes Design</vt:lpstr>
      <vt:lpstr>2_Benutzerdefiniertes Design</vt:lpstr>
      <vt:lpstr>PowerPoint-Präsentation</vt:lpstr>
      <vt:lpstr>Ort und Datum hinzufügen</vt:lpstr>
      <vt:lpstr>PowerPoint-Präsentation</vt:lpstr>
      <vt:lpstr>Ort und Datum hinzufügen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Stöber, Sarah</dc:creator>
  <cp:lastModifiedBy>Hörnemann, Johannes</cp:lastModifiedBy>
  <cp:revision>1</cp:revision>
  <dcterms:created xsi:type="dcterms:W3CDTF">2024-07-10T13:43:20Z</dcterms:created>
  <dcterms:modified xsi:type="dcterms:W3CDTF">2024-10-30T20:34:42Z</dcterms:modified>
</cp:coreProperties>
</file>